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6"/>
  </p:notesMasterIdLst>
  <p:handoutMasterIdLst>
    <p:handoutMasterId r:id="rId7"/>
  </p:handoutMasterIdLst>
  <p:sldIdLst>
    <p:sldId id="331" r:id="rId5"/>
  </p:sldIdLst>
  <p:sldSz cx="12192000" cy="6858000"/>
  <p:notesSz cx="6858000" cy="9144000"/>
  <p:defaultTextStyle>
    <a:defPPr rtl="0">
      <a:defRPr lang="ja-JP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000000-0000-0000-0000-000000000000}" name="Author" initials="A" userId="Author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3" name="Author" initials="A" lastIdx="0" clrIdx="2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9D7D9"/>
    <a:srgbClr val="93D3D9"/>
    <a:srgbClr val="AAD6FF"/>
    <a:srgbClr val="B2C8CD"/>
    <a:srgbClr val="CCD8D6"/>
    <a:srgbClr val="4F5945"/>
    <a:srgbClr val="73292A"/>
    <a:srgbClr val="7F867A"/>
    <a:srgbClr val="A65B3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27" autoAdjust="0"/>
    <p:restoredTop sz="94966" autoAdjust="0"/>
  </p:normalViewPr>
  <p:slideViewPr>
    <p:cSldViewPr snapToGrid="0">
      <p:cViewPr varScale="1">
        <p:scale>
          <a:sx n="75" d="100"/>
          <a:sy n="75" d="100"/>
        </p:scale>
        <p:origin x="845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 showGuides="1">
      <p:cViewPr varScale="1">
        <p:scale>
          <a:sx n="82" d="100"/>
          <a:sy n="82" d="100"/>
        </p:scale>
        <p:origin x="2784" y="17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ommentAuthors" Target="commentAuthors.xml"/><Relationship Id="rId13" Type="http://schemas.microsoft.com/office/2016/11/relationships/changesInfo" Target="changesInfos/changesInfo1.xml"/><Relationship Id="rId3" Type="http://schemas.openxmlformats.org/officeDocument/2006/relationships/customXml" Target="../customXml/item3.xml"/><Relationship Id="rId7" Type="http://schemas.openxmlformats.org/officeDocument/2006/relationships/handoutMaster" Target="handoutMasters/handoutMaster1.xml"/><Relationship Id="rId12" Type="http://schemas.openxmlformats.org/officeDocument/2006/relationships/tableStyles" Target="tableStyle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openxmlformats.org/officeDocument/2006/relationships/theme" Target="theme/theme1.xml"/><Relationship Id="rId5" Type="http://schemas.openxmlformats.org/officeDocument/2006/relationships/slide" Target="slides/slide1.xml"/><Relationship Id="rId10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presProps" Target="presProps.xml"/><Relationship Id="rId14" Type="http://schemas.microsoft.com/office/2018/10/relationships/authors" Target="author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arin.ph@outlook.jp" userId="ed2dfe594ce1fe34" providerId="LiveId" clId="{8B906C1B-B96D-472F-A270-B05BF3237943}"/>
    <pc:docChg chg="custSel delSld modSld">
      <pc:chgData name="karin.ph@outlook.jp" userId="ed2dfe594ce1fe34" providerId="LiveId" clId="{8B906C1B-B96D-472F-A270-B05BF3237943}" dt="2026-09-21T05:22:17.792" v="165" actId="20577"/>
      <pc:docMkLst>
        <pc:docMk/>
      </pc:docMkLst>
      <pc:sldChg chg="del">
        <pc:chgData name="karin.ph@outlook.jp" userId="ed2dfe594ce1fe34" providerId="LiveId" clId="{8B906C1B-B96D-472F-A270-B05BF3237943}" dt="2026-08-27T02:15:58.372" v="84" actId="2696"/>
        <pc:sldMkLst>
          <pc:docMk/>
          <pc:sldMk cId="3724599872" sldId="329"/>
        </pc:sldMkLst>
      </pc:sldChg>
      <pc:sldChg chg="modSp mod">
        <pc:chgData name="karin.ph@outlook.jp" userId="ed2dfe594ce1fe34" providerId="LiveId" clId="{8B906C1B-B96D-472F-A270-B05BF3237943}" dt="2026-09-21T05:22:17.792" v="165" actId="20577"/>
        <pc:sldMkLst>
          <pc:docMk/>
          <pc:sldMk cId="3541873986" sldId="331"/>
        </pc:sldMkLst>
        <pc:spChg chg="mod">
          <ac:chgData name="karin.ph@outlook.jp" userId="ed2dfe594ce1fe34" providerId="LiveId" clId="{8B906C1B-B96D-472F-A270-B05BF3237943}" dt="2026-09-21T05:22:17.792" v="165" actId="20577"/>
          <ac:spMkLst>
            <pc:docMk/>
            <pc:sldMk cId="3541873986" sldId="331"/>
            <ac:spMk id="2" creationId="{954ABE40-AA00-F366-A36A-B3F1AADBF025}"/>
          </ac:spMkLst>
        </pc:spChg>
      </pc:sldChg>
      <pc:sldChg chg="del">
        <pc:chgData name="karin.ph@outlook.jp" userId="ed2dfe594ce1fe34" providerId="LiveId" clId="{8B906C1B-B96D-472F-A270-B05BF3237943}" dt="2026-08-27T02:14:47.001" v="74" actId="2696"/>
        <pc:sldMkLst>
          <pc:docMk/>
          <pc:sldMk cId="1902424547" sldId="345"/>
        </pc:sldMkLst>
      </pc:sldChg>
      <pc:sldChg chg="del">
        <pc:chgData name="karin.ph@outlook.jp" userId="ed2dfe594ce1fe34" providerId="LiveId" clId="{8B906C1B-B96D-472F-A270-B05BF3237943}" dt="2026-08-27T02:15:04.695" v="78" actId="2696"/>
        <pc:sldMkLst>
          <pc:docMk/>
          <pc:sldMk cId="3013343321" sldId="347"/>
        </pc:sldMkLst>
      </pc:sldChg>
      <pc:sldChg chg="del">
        <pc:chgData name="karin.ph@outlook.jp" userId="ed2dfe594ce1fe34" providerId="LiveId" clId="{8B906C1B-B96D-472F-A270-B05BF3237943}" dt="2026-08-27T02:15:10.419" v="79" actId="2696"/>
        <pc:sldMkLst>
          <pc:docMk/>
          <pc:sldMk cId="512396665" sldId="348"/>
        </pc:sldMkLst>
      </pc:sldChg>
      <pc:sldChg chg="del">
        <pc:chgData name="karin.ph@outlook.jp" userId="ed2dfe594ce1fe34" providerId="LiveId" clId="{8B906C1B-B96D-472F-A270-B05BF3237943}" dt="2026-08-27T02:16:01.704" v="85" actId="2696"/>
        <pc:sldMkLst>
          <pc:docMk/>
          <pc:sldMk cId="2069428662" sldId="349"/>
        </pc:sldMkLst>
      </pc:sldChg>
      <pc:sldChg chg="del">
        <pc:chgData name="karin.ph@outlook.jp" userId="ed2dfe594ce1fe34" providerId="LiveId" clId="{8B906C1B-B96D-472F-A270-B05BF3237943}" dt="2026-08-27T02:15:16.787" v="80" actId="2696"/>
        <pc:sldMkLst>
          <pc:docMk/>
          <pc:sldMk cId="898190935" sldId="350"/>
        </pc:sldMkLst>
      </pc:sldChg>
      <pc:sldChg chg="del">
        <pc:chgData name="karin.ph@outlook.jp" userId="ed2dfe594ce1fe34" providerId="LiveId" clId="{8B906C1B-B96D-472F-A270-B05BF3237943}" dt="2026-08-27T02:15:19.947" v="81" actId="2696"/>
        <pc:sldMkLst>
          <pc:docMk/>
          <pc:sldMk cId="1117481658" sldId="351"/>
        </pc:sldMkLst>
      </pc:sldChg>
      <pc:sldChg chg="del">
        <pc:chgData name="karin.ph@outlook.jp" userId="ed2dfe594ce1fe34" providerId="LiveId" clId="{8B906C1B-B96D-472F-A270-B05BF3237943}" dt="2026-08-27T02:15:23.341" v="82" actId="2696"/>
        <pc:sldMkLst>
          <pc:docMk/>
          <pc:sldMk cId="3316775302" sldId="352"/>
        </pc:sldMkLst>
      </pc:sldChg>
      <pc:sldChg chg="del">
        <pc:chgData name="karin.ph@outlook.jp" userId="ed2dfe594ce1fe34" providerId="LiveId" clId="{8B906C1B-B96D-472F-A270-B05BF3237943}" dt="2026-08-27T02:14:52.020" v="75" actId="2696"/>
        <pc:sldMkLst>
          <pc:docMk/>
          <pc:sldMk cId="858159323" sldId="353"/>
        </pc:sldMkLst>
      </pc:sldChg>
      <pc:sldChg chg="del">
        <pc:chgData name="karin.ph@outlook.jp" userId="ed2dfe594ce1fe34" providerId="LiveId" clId="{8B906C1B-B96D-472F-A270-B05BF3237943}" dt="2026-08-27T02:14:57.636" v="76" actId="2696"/>
        <pc:sldMkLst>
          <pc:docMk/>
          <pc:sldMk cId="433481746" sldId="354"/>
        </pc:sldMkLst>
      </pc:sldChg>
      <pc:sldChg chg="del">
        <pc:chgData name="karin.ph@outlook.jp" userId="ed2dfe594ce1fe34" providerId="LiveId" clId="{8B906C1B-B96D-472F-A270-B05BF3237943}" dt="2026-08-27T02:15:01.166" v="77" actId="2696"/>
        <pc:sldMkLst>
          <pc:docMk/>
          <pc:sldMk cId="3088177295" sldId="355"/>
        </pc:sldMkLst>
      </pc:sldChg>
      <pc:sldChg chg="del">
        <pc:chgData name="karin.ph@outlook.jp" userId="ed2dfe594ce1fe34" providerId="LiveId" clId="{8B906C1B-B96D-472F-A270-B05BF3237943}" dt="2026-08-27T02:15:26.622" v="83" actId="2696"/>
        <pc:sldMkLst>
          <pc:docMk/>
          <pc:sldMk cId="438040838" sldId="356"/>
        </pc:sldMkLst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>
            <a:extLst>
              <a:ext uri="{FF2B5EF4-FFF2-40B4-BE49-F238E27FC236}">
                <a16:creationId xmlns:a16="http://schemas.microsoft.com/office/drawing/2014/main" id="{A49852A6-C536-198B-0B36-808C24FAAF6B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en-US" dirty="0"/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9F40B29C-E84A-E4D1-8998-1A961EC23BAC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62A5AE42-7DC1-8140-9B13-146984FDEF22}" type="datetimeFigureOut">
              <a:rPr lang="en-US" smtClean="0"/>
              <a:t>9/21/2026</a:t>
            </a:fld>
            <a:endParaRPr lang="en-US" dirty="0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FCCE4DE7-ED89-D264-F004-38F2DF4879D8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en-US" dirty="0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CF7E8591-FF54-5A00-A703-95ABC16B78DA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17369B77-94AB-0344-9EBF-9DB9EE8D3AB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9859742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en-US" dirty="0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E8F75F72-8950-AF4F-9381-1D26FB547EA1}" type="datetimeFigureOut">
              <a:rPr lang="en-US" smtClean="0"/>
              <a:t>9/21/2026</a:t>
            </a:fld>
            <a:endParaRPr lang="en-US" dirty="0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en-US" dirty="0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ja"/>
              <a:t>クリックしてマスター テキストのスタイルを編集</a:t>
            </a:r>
          </a:p>
          <a:p>
            <a:pPr lvl="1" rtl="0"/>
            <a:r>
              <a:rPr lang="ja"/>
              <a:t>第 2 レベル</a:t>
            </a:r>
          </a:p>
          <a:p>
            <a:pPr lvl="2" rtl="0"/>
            <a:r>
              <a:rPr lang="ja"/>
              <a:t>第 3 レベル</a:t>
            </a:r>
          </a:p>
          <a:p>
            <a:pPr lvl="3" rtl="0"/>
            <a:r>
              <a:rPr lang="ja"/>
              <a:t>第 4 レベル</a:t>
            </a:r>
          </a:p>
          <a:p>
            <a:pPr lvl="4" rtl="0"/>
            <a:r>
              <a:rPr lang="ja"/>
              <a:t>第 5 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en-US" dirty="0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0775476F-A808-1F46-A368-07984F6DA22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42527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Meiryo UI" panose="020B0604030504040204" pitchFamily="34" charset="-128"/>
        <a:ea typeface="Meiryo UI" panose="020B0604030504040204" pitchFamily="34" charset="-128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Meiryo UI" panose="020B0604030504040204" pitchFamily="34" charset="-128"/>
        <a:ea typeface="Meiryo UI" panose="020B0604030504040204" pitchFamily="34" charset="-128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Meiryo UI" panose="020B0604030504040204" pitchFamily="34" charset="-128"/>
        <a:ea typeface="Meiryo UI" panose="020B0604030504040204" pitchFamily="34" charset="-128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Meiryo UI" panose="020B0604030504040204" pitchFamily="34" charset="-128"/>
        <a:ea typeface="Meiryo UI" panose="020B0604030504040204" pitchFamily="34" charset="-128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Meiryo UI" panose="020B0604030504040204" pitchFamily="34" charset="-128"/>
        <a:ea typeface="Meiryo UI" panose="020B0604030504040204" pitchFamily="34" charset="-128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0775476F-A808-1F46-A368-07984F6DA22E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751986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9.svg"/><Relationship Id="rId4" Type="http://schemas.openxmlformats.org/officeDocument/2006/relationships/image" Target="../media/image8.png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9.svg"/><Relationship Id="rId4" Type="http://schemas.openxmlformats.org/officeDocument/2006/relationships/image" Target="../media/image8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sv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5.svg"/><Relationship Id="rId4" Type="http://schemas.openxmlformats.org/officeDocument/2006/relationships/image" Target="../media/image14.png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 スライド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図プレースホルダー 4">
            <a:extLst>
              <a:ext uri="{FF2B5EF4-FFF2-40B4-BE49-F238E27FC236}">
                <a16:creationId xmlns:a16="http://schemas.microsoft.com/office/drawing/2014/main" id="{FD90036E-D78E-7995-BEF4-F64DA613C71D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  <a:solidFill>
            <a:schemeClr val="tx1">
              <a:lumMod val="50000"/>
              <a:lumOff val="50000"/>
            </a:schemeClr>
          </a:solidFill>
        </p:spPr>
        <p:txBody>
          <a:bodyPr rtlCol="0"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494248F2-5264-4601-AA0B-6C092F77F2D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408176" y="1463040"/>
            <a:ext cx="6327648" cy="2180543"/>
          </a:xfrm>
          <a:noFill/>
        </p:spPr>
        <p:txBody>
          <a:bodyPr rtlCol="0" anchor="b">
            <a:normAutofit/>
          </a:bodyPr>
          <a:lstStyle>
            <a:lvl1pPr algn="ctr">
              <a:defRPr sz="48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defRPr>
            </a:lvl1pPr>
          </a:lstStyle>
          <a:p>
            <a:pPr rtl="0"/>
            <a:r>
              <a:rPr lang="ja"/>
              <a:t>マスター タイトルの書式設定</a:t>
            </a:r>
          </a:p>
        </p:txBody>
      </p:sp>
      <p:sp>
        <p:nvSpPr>
          <p:cNvPr id="3" name="サブタイトル 2">
            <a:extLst>
              <a:ext uri="{FF2B5EF4-FFF2-40B4-BE49-F238E27FC236}">
                <a16:creationId xmlns:a16="http://schemas.microsoft.com/office/drawing/2014/main" id="{DCFB69D3-5632-4285-A209-9DCA67DA668C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911096" y="3995928"/>
            <a:ext cx="5321808" cy="824404"/>
          </a:xfrm>
          <a:noFill/>
        </p:spPr>
        <p:txBody>
          <a:bodyPr rtlCol="0" anchor="ctr">
            <a:normAutofit/>
          </a:bodyPr>
          <a:lstStyle>
            <a:lvl1pPr marL="0" indent="0" algn="ctr">
              <a:buNone/>
              <a:defRPr sz="24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ja"/>
              <a:t>マスター サブタイトルの書式設定</a:t>
            </a:r>
          </a:p>
        </p:txBody>
      </p:sp>
    </p:spTree>
    <p:extLst>
      <p:ext uri="{BB962C8B-B14F-4D97-AF65-F5344CB8AC3E}">
        <p14:creationId xmlns:p14="http://schemas.microsoft.com/office/powerpoint/2010/main" val="29164985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議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5A0D1FF5-7EF8-4250-A259-43050ABBD3B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99048" y="530352"/>
            <a:ext cx="5385816" cy="1810512"/>
          </a:xfrm>
        </p:spPr>
        <p:txBody>
          <a:bodyPr rtlCol="0" anchor="b">
            <a:normAutofit/>
          </a:bodyPr>
          <a:lstStyle>
            <a:lvl1pPr>
              <a:defRPr sz="4000">
                <a:latin typeface="Meiryo UI" panose="020B0604030504040204" pitchFamily="34" charset="-128"/>
                <a:ea typeface="Meiryo UI" panose="020B0604030504040204" pitchFamily="34" charset="-128"/>
              </a:defRPr>
            </a:lvl1pPr>
          </a:lstStyle>
          <a:p>
            <a:pPr rtl="0"/>
            <a:r>
              <a:rPr lang="ja"/>
              <a:t>マスター タイトルの書式設定</a:t>
            </a:r>
          </a:p>
        </p:txBody>
      </p:sp>
      <p:sp>
        <p:nvSpPr>
          <p:cNvPr id="7" name="画像プレースホルダー 6">
            <a:extLst>
              <a:ext uri="{FF2B5EF4-FFF2-40B4-BE49-F238E27FC236}">
                <a16:creationId xmlns:a16="http://schemas.microsoft.com/office/drawing/2014/main" id="{8B3132E8-A261-CEAB-129F-0FED7AD8D00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" y="0"/>
            <a:ext cx="5174458" cy="6858000"/>
          </a:xfrm>
        </p:spPr>
        <p:txBody>
          <a:bodyPr rtlCol="0"/>
          <a:lstStyle>
            <a:lvl1pPr marL="0" indent="0">
              <a:buNone/>
              <a:defRPr/>
            </a:lvl1pPr>
          </a:lstStyle>
          <a:p>
            <a:pPr rtl="0"/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32" name="コンテンツ プレースホルダー 5">
            <a:extLst>
              <a:ext uri="{FF2B5EF4-FFF2-40B4-BE49-F238E27FC236}">
                <a16:creationId xmlns:a16="http://schemas.microsoft.com/office/drawing/2014/main" id="{9BEB2D80-6263-5794-6A1A-CFF345F7A92E}"/>
              </a:ext>
            </a:extLst>
          </p:cNvPr>
          <p:cNvSpPr>
            <a:spLocks noGrp="1"/>
          </p:cNvSpPr>
          <p:nvPr>
            <p:ph sz="quarter" idx="4" hasCustomPrompt="1"/>
          </p:nvPr>
        </p:nvSpPr>
        <p:spPr>
          <a:xfrm>
            <a:off x="6099048" y="2962656"/>
            <a:ext cx="5385816" cy="2706624"/>
          </a:xfrm>
        </p:spPr>
        <p:txBody>
          <a:bodyPr rtlCol="0">
            <a:normAutofit/>
          </a:bodyPr>
          <a:lstStyle>
            <a:lvl1pPr marL="0" indent="0">
              <a:lnSpc>
                <a:spcPct val="100000"/>
              </a:lnSpc>
              <a:buClr>
                <a:srgbClr val="73292A"/>
              </a:buClr>
              <a:buNone/>
              <a:defRPr sz="2400">
                <a:latin typeface="Meiryo UI" panose="020B0604030504040204" pitchFamily="34" charset="-128"/>
                <a:ea typeface="Meiryo UI" panose="020B0604030504040204" pitchFamily="34" charset="-128"/>
              </a:defRPr>
            </a:lvl1pPr>
            <a:lvl2pPr marL="228600">
              <a:buClr>
                <a:srgbClr val="73292A"/>
              </a:buClr>
              <a:defRPr sz="2000">
                <a:latin typeface="Meiryo UI" panose="020B0604030504040204" pitchFamily="34" charset="-128"/>
                <a:ea typeface="Meiryo UI" panose="020B0604030504040204" pitchFamily="34" charset="-128"/>
              </a:defRPr>
            </a:lvl2pPr>
            <a:lvl3pPr marL="685800">
              <a:buClr>
                <a:srgbClr val="73292A"/>
              </a:buClr>
              <a:defRPr sz="1800">
                <a:latin typeface="Meiryo UI" panose="020B0604030504040204" pitchFamily="34" charset="-128"/>
                <a:ea typeface="Meiryo UI" panose="020B0604030504040204" pitchFamily="34" charset="-128"/>
              </a:defRPr>
            </a:lvl3pPr>
            <a:lvl4pPr marL="1143000">
              <a:buClr>
                <a:srgbClr val="73292A"/>
              </a:buClr>
              <a:defRPr sz="1600">
                <a:latin typeface="Meiryo UI" panose="020B0604030504040204" pitchFamily="34" charset="-128"/>
                <a:ea typeface="Meiryo UI" panose="020B0604030504040204" pitchFamily="34" charset="-128"/>
              </a:defRPr>
            </a:lvl4pPr>
            <a:lvl5pPr marL="1600200">
              <a:buClr>
                <a:srgbClr val="73292A"/>
              </a:buClr>
              <a:defRPr sz="1600">
                <a:latin typeface="Meiryo UI" panose="020B0604030504040204" pitchFamily="34" charset="-128"/>
                <a:ea typeface="Meiryo UI" panose="020B0604030504040204" pitchFamily="34" charset="-128"/>
              </a:defRPr>
            </a:lvl5pPr>
          </a:lstStyle>
          <a:p>
            <a:pPr lvl="0" rtl="0"/>
            <a:r>
              <a:rPr lang="ja"/>
              <a:t>クリックしてマスター テキストのスタイルを編集</a:t>
            </a:r>
          </a:p>
          <a:p>
            <a:pPr lvl="1" rtl="0"/>
            <a:r>
              <a:rPr lang="ja"/>
              <a:t>第 2 レベル</a:t>
            </a:r>
          </a:p>
          <a:p>
            <a:pPr lvl="2" rtl="0"/>
            <a:r>
              <a:rPr lang="ja"/>
              <a:t>第 3 レベル</a:t>
            </a:r>
          </a:p>
          <a:p>
            <a:pPr lvl="3" rtl="0"/>
            <a:r>
              <a:rPr lang="ja"/>
              <a:t>第 4 レベル</a:t>
            </a:r>
          </a:p>
          <a:p>
            <a:pPr lvl="4" rtl="0"/>
            <a:r>
              <a:rPr lang="ja"/>
              <a:t>第 5 レベル</a:t>
            </a:r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3A51CCCC-1589-401D-AE98-FC28716301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099048" y="6356350"/>
            <a:ext cx="4114800" cy="365125"/>
          </a:xfrm>
        </p:spPr>
        <p:txBody>
          <a:bodyPr rtlCol="0">
            <a:normAutofit/>
          </a:bodyPr>
          <a:lstStyle>
            <a:lvl1pPr>
              <a:defRPr>
                <a:latin typeface="Meiryo UI" panose="020B0604030504040204" pitchFamily="34" charset="-128"/>
                <a:ea typeface="Meiryo UI" panose="020B0604030504040204" pitchFamily="34" charset="-128"/>
              </a:defRPr>
            </a:lvl1pPr>
          </a:lstStyle>
          <a:p>
            <a:r>
              <a:rPr lang="ja"/>
              <a:t>プレゼンテーションのタイトル</a:t>
            </a:r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285D9D7D-8D9A-473E-AF0D-EF1940D793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34928" y="6356350"/>
            <a:ext cx="716280" cy="365125"/>
          </a:xfrm>
        </p:spPr>
        <p:txBody>
          <a:bodyPr rtlCol="0"/>
          <a:lstStyle/>
          <a:p>
            <a:pPr rtl="0"/>
            <a:fld id="{294A09A9-5501-47C1-A89A-A340965A2BE2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0" name="四角形 9">
            <a:extLst>
              <a:ext uri="{FF2B5EF4-FFF2-40B4-BE49-F238E27FC236}">
                <a16:creationId xmlns:a16="http://schemas.microsoft.com/office/drawing/2014/main" id="{DCAF8C32-80F8-F614-8280-02F76781F238}"/>
              </a:ext>
            </a:extLst>
          </p:cNvPr>
          <p:cNvSpPr/>
          <p:nvPr userDrawn="1"/>
        </p:nvSpPr>
        <p:spPr>
          <a:xfrm>
            <a:off x="5174459" y="0"/>
            <a:ext cx="45719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dirty="0"/>
          </a:p>
        </p:txBody>
      </p:sp>
      <p:pic>
        <p:nvPicPr>
          <p:cNvPr id="3" name="グラフィック 2">
            <a:extLst>
              <a:ext uri="{FF2B5EF4-FFF2-40B4-BE49-F238E27FC236}">
                <a16:creationId xmlns:a16="http://schemas.microsoft.com/office/drawing/2014/main" id="{02CB607F-27CE-D613-F812-E70C738FA04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r="34723"/>
          <a:stretch/>
        </p:blipFill>
        <p:spPr>
          <a:xfrm>
            <a:off x="9959711" y="738051"/>
            <a:ext cx="2232289" cy="5381892"/>
          </a:xfrm>
          <a:prstGeom prst="rect">
            <a:avLst/>
          </a:prstGeom>
        </p:spPr>
      </p:pic>
      <p:cxnSp>
        <p:nvCxnSpPr>
          <p:cNvPr id="4" name="直線コネクタ 3">
            <a:extLst>
              <a:ext uri="{FF2B5EF4-FFF2-40B4-BE49-F238E27FC236}">
                <a16:creationId xmlns:a16="http://schemas.microsoft.com/office/drawing/2014/main" id="{0A689F60-3D32-FD74-24A9-266643081E85}"/>
              </a:ext>
            </a:extLst>
          </p:cNvPr>
          <p:cNvCxnSpPr>
            <a:cxnSpLocks/>
          </p:cNvCxnSpPr>
          <p:nvPr userDrawn="1"/>
        </p:nvCxnSpPr>
        <p:spPr>
          <a:xfrm>
            <a:off x="6189979" y="2649682"/>
            <a:ext cx="3325980" cy="0"/>
          </a:xfrm>
          <a:prstGeom prst="line">
            <a:avLst/>
          </a:prstGeom>
          <a:ln w="12700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画像 4" descr="テキストを含む画像&#10;&#10;自動生成された説明">
            <a:extLst>
              <a:ext uri="{FF2B5EF4-FFF2-40B4-BE49-F238E27FC236}">
                <a16:creationId xmlns:a16="http://schemas.microsoft.com/office/drawing/2014/main" id="{B827D708-B036-EE04-B213-EC3EAAE0681B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3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029920" y="2509197"/>
            <a:ext cx="972078" cy="2853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39805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セクション ヘッダー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画像プレースホルダー 4">
            <a:extLst>
              <a:ext uri="{FF2B5EF4-FFF2-40B4-BE49-F238E27FC236}">
                <a16:creationId xmlns:a16="http://schemas.microsoft.com/office/drawing/2014/main" id="{68B802A0-174F-ED42-DB3C-30B25D7D20B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  <a:solidFill>
            <a:schemeClr val="tx1">
              <a:lumMod val="50000"/>
              <a:lumOff val="50000"/>
            </a:schemeClr>
          </a:solidFill>
        </p:spPr>
        <p:txBody>
          <a:bodyPr rtlCol="0"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5" name="タイトル 1">
            <a:extLst>
              <a:ext uri="{FF2B5EF4-FFF2-40B4-BE49-F238E27FC236}">
                <a16:creationId xmlns:a16="http://schemas.microsoft.com/office/drawing/2014/main" id="{C5682FAF-43FC-D4B4-4D6A-E5D70198C12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81912" y="2185416"/>
            <a:ext cx="9052560" cy="2487168"/>
          </a:xfrm>
          <a:noFill/>
        </p:spPr>
        <p:txBody>
          <a:bodyPr rtlCol="0" anchor="ctr">
            <a:normAutofit/>
          </a:bodyPr>
          <a:lstStyle>
            <a:lvl1pPr algn="ctr">
              <a:defRPr sz="48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defRPr>
            </a:lvl1pPr>
          </a:lstStyle>
          <a:p>
            <a:pPr rtl="0"/>
            <a:r>
              <a:rPr lang="ja"/>
              <a:t>マスター タイトルの書式設定</a:t>
            </a:r>
          </a:p>
        </p:txBody>
      </p:sp>
    </p:spTree>
    <p:extLst>
      <p:ext uri="{BB962C8B-B14F-4D97-AF65-F5344CB8AC3E}">
        <p14:creationId xmlns:p14="http://schemas.microsoft.com/office/powerpoint/2010/main" val="28026350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とサブタイトル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グラフィック 5">
            <a:extLst>
              <a:ext uri="{FF2B5EF4-FFF2-40B4-BE49-F238E27FC236}">
                <a16:creationId xmlns:a16="http://schemas.microsoft.com/office/drawing/2014/main" id="{7F691F67-3A33-EA2C-967A-86934DA1D47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r="69401" b="24659"/>
          <a:stretch/>
        </p:blipFill>
        <p:spPr>
          <a:xfrm>
            <a:off x="5856445" y="726334"/>
            <a:ext cx="1898043" cy="5405332"/>
          </a:xfrm>
          <a:prstGeom prst="rect">
            <a:avLst/>
          </a:prstGeom>
        </p:spPr>
      </p:pic>
      <p:sp>
        <p:nvSpPr>
          <p:cNvPr id="2" name="タイトル 1">
            <a:extLst>
              <a:ext uri="{FF2B5EF4-FFF2-40B4-BE49-F238E27FC236}">
                <a16:creationId xmlns:a16="http://schemas.microsoft.com/office/drawing/2014/main" id="{5A0D1FF5-7EF8-4250-A259-43050ABBD3B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1792" y="722376"/>
            <a:ext cx="6419088" cy="2350008"/>
          </a:xfrm>
        </p:spPr>
        <p:txBody>
          <a:bodyPr rtlCol="0" anchor="b">
            <a:normAutofit/>
          </a:bodyPr>
          <a:lstStyle>
            <a:lvl1pPr algn="ctr">
              <a:defRPr sz="4400">
                <a:latin typeface="Meiryo UI" panose="020B0604030504040204" pitchFamily="34" charset="-128"/>
                <a:ea typeface="Meiryo UI" panose="020B0604030504040204" pitchFamily="34" charset="-128"/>
              </a:defRPr>
            </a:lvl1pPr>
          </a:lstStyle>
          <a:p>
            <a:pPr rtl="0"/>
            <a:r>
              <a:rPr lang="ja"/>
              <a:t>マスター タイトルの書式設定</a:t>
            </a:r>
          </a:p>
        </p:txBody>
      </p:sp>
      <p:sp>
        <p:nvSpPr>
          <p:cNvPr id="13" name="サブタイトル 2">
            <a:extLst>
              <a:ext uri="{FF2B5EF4-FFF2-40B4-BE49-F238E27FC236}">
                <a16:creationId xmlns:a16="http://schemas.microsoft.com/office/drawing/2014/main" id="{F6B0D1AB-E9D6-841F-7178-F60F07AF3B37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40079" y="3931920"/>
            <a:ext cx="6419088" cy="1389888"/>
          </a:xfrm>
        </p:spPr>
        <p:txBody>
          <a:bodyPr rtlCol="0">
            <a:normAutofit/>
          </a:bodyPr>
          <a:lstStyle>
            <a:lvl1pPr marL="0" indent="0" algn="ctr">
              <a:buNone/>
              <a:defRPr sz="2800">
                <a:latin typeface="Meiryo UI" panose="020B0604030504040204" pitchFamily="34" charset="-128"/>
                <a:ea typeface="Meiryo UI" panose="020B0604030504040204" pitchFamily="34" charset="-128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ja"/>
              <a:t>クリックしてマスター サブタイトルのスタイルを編集する</a:t>
            </a:r>
          </a:p>
        </p:txBody>
      </p:sp>
      <p:sp>
        <p:nvSpPr>
          <p:cNvPr id="7" name="画像プレースホルダー 6">
            <a:extLst>
              <a:ext uri="{FF2B5EF4-FFF2-40B4-BE49-F238E27FC236}">
                <a16:creationId xmlns:a16="http://schemas.microsoft.com/office/drawing/2014/main" id="{8B3132E8-A261-CEAB-129F-0FED7AD8D00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754488" y="0"/>
            <a:ext cx="4434464" cy="6858000"/>
          </a:xfrm>
        </p:spPr>
        <p:txBody>
          <a:bodyPr rtlCol="0"/>
          <a:lstStyle>
            <a:lvl1pPr marL="0" indent="0">
              <a:buNone/>
              <a:defRPr/>
            </a:lvl1pPr>
          </a:lstStyle>
          <a:p>
            <a:pPr rtl="0"/>
            <a:r>
              <a:rPr lang="ja-JP" altLang="en-US"/>
              <a:t>アイコンをクリックして図を追加</a:t>
            </a:r>
            <a:endParaRPr lang="en-US" dirty="0"/>
          </a:p>
        </p:txBody>
      </p:sp>
      <p:cxnSp>
        <p:nvCxnSpPr>
          <p:cNvPr id="11" name="直線コネクタ 10">
            <a:extLst>
              <a:ext uri="{FF2B5EF4-FFF2-40B4-BE49-F238E27FC236}">
                <a16:creationId xmlns:a16="http://schemas.microsoft.com/office/drawing/2014/main" id="{DB41B1E5-0891-6540-C6C6-2E4CF929E2D5}"/>
              </a:ext>
            </a:extLst>
          </p:cNvPr>
          <p:cNvCxnSpPr>
            <a:cxnSpLocks/>
          </p:cNvCxnSpPr>
          <p:nvPr userDrawn="1"/>
        </p:nvCxnSpPr>
        <p:spPr>
          <a:xfrm>
            <a:off x="1679972" y="3432325"/>
            <a:ext cx="4376421" cy="0"/>
          </a:xfrm>
          <a:prstGeom prst="line">
            <a:avLst/>
          </a:prstGeom>
          <a:ln w="12700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画像 11" descr="テキストを含む画像&#10;&#10;自動生成された説明">
            <a:extLst>
              <a:ext uri="{FF2B5EF4-FFF2-40B4-BE49-F238E27FC236}">
                <a16:creationId xmlns:a16="http://schemas.microsoft.com/office/drawing/2014/main" id="{2CA6CDBD-54C9-2154-A4D6-F432B3CF27F7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3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43169" y="3291840"/>
            <a:ext cx="972078" cy="285381"/>
          </a:xfrm>
          <a:prstGeom prst="rect">
            <a:avLst/>
          </a:prstGeom>
        </p:spPr>
      </p:pic>
      <p:sp>
        <p:nvSpPr>
          <p:cNvPr id="14" name="四角形 13">
            <a:extLst>
              <a:ext uri="{FF2B5EF4-FFF2-40B4-BE49-F238E27FC236}">
                <a16:creationId xmlns:a16="http://schemas.microsoft.com/office/drawing/2014/main" id="{57541814-983F-1B1C-1D5D-EBAC0D9BEB4C}"/>
              </a:ext>
            </a:extLst>
          </p:cNvPr>
          <p:cNvSpPr/>
          <p:nvPr userDrawn="1"/>
        </p:nvSpPr>
        <p:spPr>
          <a:xfrm>
            <a:off x="7711438" y="0"/>
            <a:ext cx="45719" cy="6858000"/>
          </a:xfrm>
          <a:prstGeom prst="rect">
            <a:avLst/>
          </a:prstGeom>
          <a:solidFill>
            <a:schemeClr val="tx2">
              <a:lumMod val="2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31738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とコンテンツ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グラフィック 4">
            <a:extLst>
              <a:ext uri="{FF2B5EF4-FFF2-40B4-BE49-F238E27FC236}">
                <a16:creationId xmlns:a16="http://schemas.microsoft.com/office/drawing/2014/main" id="{7D338C08-B5A9-DA78-1FE4-12BEFEB61B6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26136" t="6121"/>
          <a:stretch/>
        </p:blipFill>
        <p:spPr>
          <a:xfrm rot="16200000" flipH="1" flipV="1">
            <a:off x="7528785" y="-1437953"/>
            <a:ext cx="3225262" cy="6101168"/>
          </a:xfrm>
          <a:prstGeom prst="rect">
            <a:avLst/>
          </a:prstGeom>
        </p:spPr>
      </p:pic>
      <p:sp>
        <p:nvSpPr>
          <p:cNvPr id="6" name="四角形 5">
            <a:extLst>
              <a:ext uri="{FF2B5EF4-FFF2-40B4-BE49-F238E27FC236}">
                <a16:creationId xmlns:a16="http://schemas.microsoft.com/office/drawing/2014/main" id="{A6865A83-7754-90AF-ABA5-0759C2C74767}"/>
              </a:ext>
            </a:extLst>
          </p:cNvPr>
          <p:cNvSpPr/>
          <p:nvPr userDrawn="1"/>
        </p:nvSpPr>
        <p:spPr>
          <a:xfrm>
            <a:off x="0" y="0"/>
            <a:ext cx="479094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dirty="0"/>
          </a:p>
        </p:txBody>
      </p:sp>
      <p:pic>
        <p:nvPicPr>
          <p:cNvPr id="7" name="グラフィック 6">
            <a:extLst>
              <a:ext uri="{FF2B5EF4-FFF2-40B4-BE49-F238E27FC236}">
                <a16:creationId xmlns:a16="http://schemas.microsoft.com/office/drawing/2014/main" id="{230C4EDD-E959-BB97-7574-864A6EDFD37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b="32292"/>
          <a:stretch/>
        </p:blipFill>
        <p:spPr>
          <a:xfrm>
            <a:off x="602251" y="4944272"/>
            <a:ext cx="3848748" cy="1913728"/>
          </a:xfrm>
          <a:prstGeom prst="rect">
            <a:avLst/>
          </a:prstGeom>
        </p:spPr>
      </p:pic>
      <p:sp>
        <p:nvSpPr>
          <p:cNvPr id="2" name="タイトル 1">
            <a:extLst>
              <a:ext uri="{FF2B5EF4-FFF2-40B4-BE49-F238E27FC236}">
                <a16:creationId xmlns:a16="http://schemas.microsoft.com/office/drawing/2014/main" id="{3610998D-17F5-CC68-2E37-9789F050BF6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32688" y="1408176"/>
            <a:ext cx="3392424" cy="4014216"/>
          </a:xfrm>
        </p:spPr>
        <p:txBody>
          <a:bodyPr rtlCol="0">
            <a:normAutofit/>
          </a:bodyPr>
          <a:lstStyle>
            <a:lvl1pPr>
              <a:defRPr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defRPr>
            </a:lvl1pPr>
          </a:lstStyle>
          <a:p>
            <a:pPr rtl="0"/>
            <a:r>
              <a:rPr lang="ja"/>
              <a:t>マスター タイトルの書式設定</a:t>
            </a:r>
          </a:p>
        </p:txBody>
      </p:sp>
      <p:sp>
        <p:nvSpPr>
          <p:cNvPr id="9" name="コンテンツ プレースホルダー 8">
            <a:extLst>
              <a:ext uri="{FF2B5EF4-FFF2-40B4-BE49-F238E27FC236}">
                <a16:creationId xmlns:a16="http://schemas.microsoft.com/office/drawing/2014/main" id="{1DBC944E-6F68-C409-3596-8B6F50E09B9B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5724144" y="1536192"/>
            <a:ext cx="5696712" cy="3758184"/>
          </a:xfrm>
        </p:spPr>
        <p:txBody>
          <a:bodyPr rtlCol="0">
            <a:normAutofit/>
          </a:bodyPr>
          <a:lstStyle>
            <a:lvl1pPr>
              <a:spcAft>
                <a:spcPts val="600"/>
              </a:spcAft>
              <a:buClr>
                <a:schemeClr val="accent2"/>
              </a:buClr>
              <a:defRPr sz="2200">
                <a:latin typeface="Meiryo UI" panose="020B0604030504040204" pitchFamily="34" charset="-128"/>
                <a:ea typeface="Meiryo UI" panose="020B0604030504040204" pitchFamily="34" charset="-128"/>
              </a:defRPr>
            </a:lvl1pPr>
            <a:lvl2pPr>
              <a:buClr>
                <a:schemeClr val="accent2"/>
              </a:buClr>
              <a:defRPr sz="2000">
                <a:latin typeface="Meiryo UI" panose="020B0604030504040204" pitchFamily="34" charset="-128"/>
                <a:ea typeface="Meiryo UI" panose="020B0604030504040204" pitchFamily="34" charset="-128"/>
              </a:defRPr>
            </a:lvl2pPr>
            <a:lvl3pPr>
              <a:buClr>
                <a:schemeClr val="accent2"/>
              </a:buClr>
              <a:defRPr sz="1800">
                <a:latin typeface="Meiryo UI" panose="020B0604030504040204" pitchFamily="34" charset="-128"/>
                <a:ea typeface="Meiryo UI" panose="020B0604030504040204" pitchFamily="34" charset="-128"/>
              </a:defRPr>
            </a:lvl3pPr>
            <a:lvl4pPr>
              <a:buClr>
                <a:schemeClr val="accent2"/>
              </a:buClr>
              <a:defRPr sz="1600">
                <a:latin typeface="Meiryo UI" panose="020B0604030504040204" pitchFamily="34" charset="-128"/>
                <a:ea typeface="Meiryo UI" panose="020B0604030504040204" pitchFamily="34" charset="-128"/>
              </a:defRPr>
            </a:lvl4pPr>
            <a:lvl5pPr>
              <a:buClr>
                <a:schemeClr val="accent2"/>
              </a:buClr>
              <a:defRPr sz="1400">
                <a:latin typeface="Meiryo UI" panose="020B0604030504040204" pitchFamily="34" charset="-128"/>
                <a:ea typeface="Meiryo UI" panose="020B0604030504040204" pitchFamily="34" charset="-128"/>
              </a:defRPr>
            </a:lvl5pPr>
          </a:lstStyle>
          <a:p>
            <a:pPr lvl="0" rtl="0"/>
            <a:r>
              <a:rPr lang="ja"/>
              <a:t>クリックしてマスター テキストのスタイルを編集</a:t>
            </a:r>
          </a:p>
          <a:p>
            <a:pPr lvl="1" rtl="0"/>
            <a:r>
              <a:rPr lang="ja"/>
              <a:t>第 2 レベル</a:t>
            </a:r>
          </a:p>
          <a:p>
            <a:pPr lvl="2" rtl="0"/>
            <a:r>
              <a:rPr lang="ja"/>
              <a:t>第 3 レベル</a:t>
            </a:r>
          </a:p>
          <a:p>
            <a:pPr lvl="3" rtl="0"/>
            <a:r>
              <a:rPr lang="ja"/>
              <a:t>第 4 レベル</a:t>
            </a:r>
          </a:p>
          <a:p>
            <a:pPr lvl="4" rtl="0"/>
            <a:r>
              <a:rPr lang="ja"/>
              <a:t>第 5 レベル</a:t>
            </a:r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03FE570D-F390-097A-83FE-FB9C9CD92EA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5724144" y="6356350"/>
            <a:ext cx="4114800" cy="365125"/>
          </a:xfrm>
        </p:spPr>
        <p:txBody>
          <a:bodyPr rtlCol="0">
            <a:normAutofit/>
          </a:bodyPr>
          <a:lstStyle>
            <a:lvl1pPr>
              <a:defRPr>
                <a:latin typeface="Meiryo UI" panose="020B0604030504040204" pitchFamily="34" charset="-128"/>
                <a:ea typeface="Meiryo UI" panose="020B0604030504040204" pitchFamily="34" charset="-128"/>
              </a:defRPr>
            </a:lvl1pPr>
          </a:lstStyle>
          <a:p>
            <a:r>
              <a:rPr lang="ja"/>
              <a:t>プレゼンテーションのタイトル</a:t>
            </a:r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3D119F3A-839F-70D5-1136-F47387FBF61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0635996" y="6356350"/>
            <a:ext cx="784860" cy="365125"/>
          </a:xfrm>
        </p:spPr>
        <p:txBody>
          <a:bodyPr rtlCol="0"/>
          <a:lstStyle/>
          <a:p>
            <a:pPr rtl="0"/>
            <a:fld id="{294A09A9-5501-47C1-A89A-A340965A2BE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四角形 9">
            <a:extLst>
              <a:ext uri="{FF2B5EF4-FFF2-40B4-BE49-F238E27FC236}">
                <a16:creationId xmlns:a16="http://schemas.microsoft.com/office/drawing/2014/main" id="{377048F4-9454-D035-3356-DD623DFCEE42}"/>
              </a:ext>
            </a:extLst>
          </p:cNvPr>
          <p:cNvSpPr/>
          <p:nvPr userDrawn="1"/>
        </p:nvSpPr>
        <p:spPr>
          <a:xfrm rot="5400000">
            <a:off x="1361771" y="3406143"/>
            <a:ext cx="6857999" cy="45719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04209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サブタイトル付きセクション ヘッダー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図プレースホルダー 4">
            <a:extLst>
              <a:ext uri="{FF2B5EF4-FFF2-40B4-BE49-F238E27FC236}">
                <a16:creationId xmlns:a16="http://schemas.microsoft.com/office/drawing/2014/main" id="{68B802A0-174F-ED42-DB3C-30B25D7D20B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  <a:solidFill>
            <a:schemeClr val="tx1">
              <a:lumMod val="50000"/>
              <a:lumOff val="50000"/>
            </a:schemeClr>
          </a:solidFill>
        </p:spPr>
        <p:txBody>
          <a:bodyPr rtlCol="0"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5" name="タイトル 1">
            <a:extLst>
              <a:ext uri="{FF2B5EF4-FFF2-40B4-BE49-F238E27FC236}">
                <a16:creationId xmlns:a16="http://schemas.microsoft.com/office/drawing/2014/main" id="{C5682FAF-43FC-D4B4-4D6A-E5D70198C12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7048" y="2276856"/>
            <a:ext cx="9144000" cy="1508760"/>
          </a:xfrm>
          <a:noFill/>
        </p:spPr>
        <p:txBody>
          <a:bodyPr rtlCol="0" anchor="ctr">
            <a:normAutofit/>
          </a:bodyPr>
          <a:lstStyle>
            <a:lvl1pPr algn="ctr">
              <a:defRPr sz="48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defRPr>
            </a:lvl1pPr>
          </a:lstStyle>
          <a:p>
            <a:pPr rtl="0"/>
            <a:r>
              <a:rPr lang="ja"/>
              <a:t>マスター タイトルの書式設定</a:t>
            </a:r>
          </a:p>
        </p:txBody>
      </p:sp>
      <p:sp>
        <p:nvSpPr>
          <p:cNvPr id="2" name="サブタイトル 2">
            <a:extLst>
              <a:ext uri="{FF2B5EF4-FFF2-40B4-BE49-F238E27FC236}">
                <a16:creationId xmlns:a16="http://schemas.microsoft.com/office/drawing/2014/main" id="{FB724EDC-0FF4-BC78-C7CF-5B31189CBFC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27048" y="3858768"/>
            <a:ext cx="9144000" cy="841248"/>
          </a:xfrm>
          <a:noFill/>
        </p:spPr>
        <p:txBody>
          <a:bodyPr rtlCol="0" anchor="t">
            <a:normAutofit/>
          </a:bodyPr>
          <a:lstStyle>
            <a:lvl1pPr marL="0" indent="0" algn="ctr">
              <a:buNone/>
              <a:defRPr sz="24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ja"/>
              <a:t>クリックしてマスター サブタイトルのスタイルを編集する</a:t>
            </a:r>
          </a:p>
        </p:txBody>
      </p:sp>
    </p:spTree>
    <p:extLst>
      <p:ext uri="{BB962C8B-B14F-4D97-AF65-F5344CB8AC3E}">
        <p14:creationId xmlns:p14="http://schemas.microsoft.com/office/powerpoint/2010/main" val="1939118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コンテンツ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長方形 5">
            <a:extLst>
              <a:ext uri="{FF2B5EF4-FFF2-40B4-BE49-F238E27FC236}">
                <a16:creationId xmlns:a16="http://schemas.microsoft.com/office/drawing/2014/main" id="{A6865A83-7754-90AF-ABA5-0759C2C74767}"/>
              </a:ext>
            </a:extLst>
          </p:cNvPr>
          <p:cNvSpPr/>
          <p:nvPr userDrawn="1"/>
        </p:nvSpPr>
        <p:spPr>
          <a:xfrm>
            <a:off x="-1" y="0"/>
            <a:ext cx="12188952" cy="204825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dirty="0"/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3610998D-17F5-CC68-2E37-9789F050BF6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32688" y="228600"/>
            <a:ext cx="9528048" cy="1600200"/>
          </a:xfrm>
        </p:spPr>
        <p:txBody>
          <a:bodyPr rtlCol="0">
            <a:normAutofit/>
          </a:bodyPr>
          <a:lstStyle>
            <a:lvl1pPr>
              <a:defRPr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defRPr>
            </a:lvl1pPr>
          </a:lstStyle>
          <a:p>
            <a:pPr rtl="0"/>
            <a:r>
              <a:rPr lang="ja"/>
              <a:t>マスター タイトルの書式設定</a:t>
            </a:r>
          </a:p>
        </p:txBody>
      </p:sp>
      <p:sp>
        <p:nvSpPr>
          <p:cNvPr id="9" name="コンテンツ プレースホルダー 8">
            <a:extLst>
              <a:ext uri="{FF2B5EF4-FFF2-40B4-BE49-F238E27FC236}">
                <a16:creationId xmlns:a16="http://schemas.microsoft.com/office/drawing/2014/main" id="{1DBC944E-6F68-C409-3596-8B6F50E09B9B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932688" y="2523744"/>
            <a:ext cx="4864608" cy="3694176"/>
          </a:xfrm>
        </p:spPr>
        <p:txBody>
          <a:bodyPr rtlCol="0">
            <a:normAutofit/>
          </a:bodyPr>
          <a:lstStyle>
            <a:lvl1pPr marL="0" indent="0">
              <a:spcAft>
                <a:spcPts val="0"/>
              </a:spcAft>
              <a:buClr>
                <a:schemeClr val="accent2"/>
              </a:buClr>
              <a:buNone/>
              <a:defRPr sz="2400">
                <a:solidFill>
                  <a:schemeClr val="tx2">
                    <a:lumMod val="25000"/>
                  </a:schemeClr>
                </a:solidFill>
                <a:latin typeface="Meiryo UI" panose="020B0604030504040204" pitchFamily="34" charset="-128"/>
                <a:ea typeface="Meiryo UI" panose="020B0604030504040204" pitchFamily="34" charset="-128"/>
              </a:defRPr>
            </a:lvl1pPr>
            <a:lvl2pPr marL="228600">
              <a:spcBef>
                <a:spcPts val="1000"/>
              </a:spcBef>
              <a:buClr>
                <a:schemeClr val="accent2"/>
              </a:buClr>
              <a:defRPr sz="2400">
                <a:solidFill>
                  <a:schemeClr val="tx2">
                    <a:lumMod val="25000"/>
                  </a:schemeClr>
                </a:solidFill>
                <a:latin typeface="Meiryo UI" panose="020B0604030504040204" pitchFamily="34" charset="-128"/>
                <a:ea typeface="Meiryo UI" panose="020B0604030504040204" pitchFamily="34" charset="-128"/>
              </a:defRPr>
            </a:lvl2pPr>
            <a:lvl3pPr marL="685800">
              <a:buClr>
                <a:schemeClr val="accent2"/>
              </a:buClr>
              <a:defRPr sz="2000">
                <a:solidFill>
                  <a:schemeClr val="tx2">
                    <a:lumMod val="25000"/>
                  </a:schemeClr>
                </a:solidFill>
                <a:latin typeface="Meiryo UI" panose="020B0604030504040204" pitchFamily="34" charset="-128"/>
                <a:ea typeface="Meiryo UI" panose="020B0604030504040204" pitchFamily="34" charset="-128"/>
              </a:defRPr>
            </a:lvl3pPr>
            <a:lvl4pPr marL="1143000">
              <a:buClr>
                <a:schemeClr val="accent2"/>
              </a:buClr>
              <a:defRPr sz="1800">
                <a:solidFill>
                  <a:schemeClr val="tx2">
                    <a:lumMod val="25000"/>
                  </a:schemeClr>
                </a:solidFill>
                <a:latin typeface="Meiryo UI" panose="020B0604030504040204" pitchFamily="34" charset="-128"/>
                <a:ea typeface="Meiryo UI" panose="020B0604030504040204" pitchFamily="34" charset="-128"/>
              </a:defRPr>
            </a:lvl4pPr>
            <a:lvl5pPr marL="1600200">
              <a:buClr>
                <a:schemeClr val="accent2"/>
              </a:buClr>
              <a:defRPr sz="1600">
                <a:solidFill>
                  <a:schemeClr val="tx2">
                    <a:lumMod val="25000"/>
                  </a:schemeClr>
                </a:solidFill>
                <a:latin typeface="Meiryo UI" panose="020B0604030504040204" pitchFamily="34" charset="-128"/>
                <a:ea typeface="Meiryo UI" panose="020B0604030504040204" pitchFamily="34" charset="-128"/>
              </a:defRPr>
            </a:lvl5pPr>
          </a:lstStyle>
          <a:p>
            <a:pPr lvl="0" rtl="0"/>
            <a:r>
              <a:rPr lang="ja"/>
              <a:t>クリックしてマスター テキストのスタイルを編集</a:t>
            </a:r>
          </a:p>
          <a:p>
            <a:pPr lvl="1" rtl="0"/>
            <a:r>
              <a:rPr lang="ja"/>
              <a:t>第 2 レベル</a:t>
            </a:r>
          </a:p>
          <a:p>
            <a:pPr lvl="2" rtl="0"/>
            <a:r>
              <a:rPr lang="ja"/>
              <a:t>第 3 レベル</a:t>
            </a:r>
          </a:p>
          <a:p>
            <a:pPr lvl="3" rtl="0"/>
            <a:r>
              <a:rPr lang="ja"/>
              <a:t>第 4 レベル</a:t>
            </a:r>
          </a:p>
          <a:p>
            <a:pPr lvl="4" rtl="0"/>
            <a:r>
              <a:rPr lang="ja"/>
              <a:t>第 5 レベル</a:t>
            </a:r>
          </a:p>
        </p:txBody>
      </p:sp>
      <p:sp>
        <p:nvSpPr>
          <p:cNvPr id="11" name="コンテンツ プレースホルダー 8">
            <a:extLst>
              <a:ext uri="{FF2B5EF4-FFF2-40B4-BE49-F238E27FC236}">
                <a16:creationId xmlns:a16="http://schemas.microsoft.com/office/drawing/2014/main" id="{450D1A9C-4404-2909-F0C4-B7571474C940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6684264" y="2523744"/>
            <a:ext cx="4864608" cy="3694176"/>
          </a:xfrm>
        </p:spPr>
        <p:txBody>
          <a:bodyPr rtlCol="0">
            <a:normAutofit/>
          </a:bodyPr>
          <a:lstStyle>
            <a:lvl1pPr marL="0" indent="0">
              <a:spcAft>
                <a:spcPts val="0"/>
              </a:spcAft>
              <a:buClr>
                <a:schemeClr val="accent2"/>
              </a:buClr>
              <a:buNone/>
              <a:defRPr sz="2400">
                <a:solidFill>
                  <a:schemeClr val="tx2">
                    <a:lumMod val="25000"/>
                  </a:schemeClr>
                </a:solidFill>
                <a:latin typeface="Meiryo UI" panose="020B0604030504040204" pitchFamily="34" charset="-128"/>
                <a:ea typeface="Meiryo UI" panose="020B0604030504040204" pitchFamily="34" charset="-128"/>
              </a:defRPr>
            </a:lvl1pPr>
            <a:lvl2pPr marL="228600">
              <a:spcBef>
                <a:spcPts val="1000"/>
              </a:spcBef>
              <a:buClr>
                <a:schemeClr val="accent2"/>
              </a:buClr>
              <a:defRPr sz="2400">
                <a:solidFill>
                  <a:schemeClr val="tx2">
                    <a:lumMod val="25000"/>
                  </a:schemeClr>
                </a:solidFill>
                <a:latin typeface="Meiryo UI" panose="020B0604030504040204" pitchFamily="34" charset="-128"/>
                <a:ea typeface="Meiryo UI" panose="020B0604030504040204" pitchFamily="34" charset="-128"/>
              </a:defRPr>
            </a:lvl2pPr>
            <a:lvl3pPr marL="685800">
              <a:buClr>
                <a:schemeClr val="accent2"/>
              </a:buClr>
              <a:defRPr sz="2000">
                <a:solidFill>
                  <a:schemeClr val="tx2">
                    <a:lumMod val="25000"/>
                  </a:schemeClr>
                </a:solidFill>
                <a:latin typeface="Meiryo UI" panose="020B0604030504040204" pitchFamily="34" charset="-128"/>
                <a:ea typeface="Meiryo UI" panose="020B0604030504040204" pitchFamily="34" charset="-128"/>
              </a:defRPr>
            </a:lvl3pPr>
            <a:lvl4pPr marL="1143000">
              <a:buClr>
                <a:schemeClr val="accent2"/>
              </a:buClr>
              <a:defRPr sz="1800">
                <a:solidFill>
                  <a:schemeClr val="tx2">
                    <a:lumMod val="25000"/>
                  </a:schemeClr>
                </a:solidFill>
                <a:latin typeface="Meiryo UI" panose="020B0604030504040204" pitchFamily="34" charset="-128"/>
                <a:ea typeface="Meiryo UI" panose="020B0604030504040204" pitchFamily="34" charset="-128"/>
              </a:defRPr>
            </a:lvl4pPr>
            <a:lvl5pPr marL="1600200">
              <a:buClr>
                <a:schemeClr val="accent2"/>
              </a:buClr>
              <a:defRPr sz="1600">
                <a:solidFill>
                  <a:schemeClr val="tx2">
                    <a:lumMod val="25000"/>
                  </a:schemeClr>
                </a:solidFill>
                <a:latin typeface="Meiryo UI" panose="020B0604030504040204" pitchFamily="34" charset="-128"/>
                <a:ea typeface="Meiryo UI" panose="020B0604030504040204" pitchFamily="34" charset="-128"/>
              </a:defRPr>
            </a:lvl5pPr>
          </a:lstStyle>
          <a:p>
            <a:pPr lvl="0" rtl="0"/>
            <a:r>
              <a:rPr lang="ja"/>
              <a:t>クリックしてマスター テキストのスタイルを編集</a:t>
            </a:r>
          </a:p>
          <a:p>
            <a:pPr lvl="1" rtl="0"/>
            <a:r>
              <a:rPr lang="ja"/>
              <a:t>第 2 レベル</a:t>
            </a:r>
          </a:p>
          <a:p>
            <a:pPr lvl="2" rtl="0"/>
            <a:r>
              <a:rPr lang="ja"/>
              <a:t>第 3 レベル</a:t>
            </a:r>
          </a:p>
          <a:p>
            <a:pPr lvl="3" rtl="0"/>
            <a:r>
              <a:rPr lang="ja"/>
              <a:t>第 4 レベル</a:t>
            </a:r>
          </a:p>
          <a:p>
            <a:pPr lvl="4" rtl="0"/>
            <a:r>
              <a:rPr lang="ja"/>
              <a:t>第 5 レベル</a:t>
            </a:r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03FE570D-F390-097A-83FE-FB9C9CD92EA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932688" y="6356350"/>
            <a:ext cx="4114800" cy="365125"/>
          </a:xfrm>
        </p:spPr>
        <p:txBody>
          <a:bodyPr rtlCol="0">
            <a:normAutofit/>
          </a:bodyPr>
          <a:lstStyle>
            <a:lvl1pPr>
              <a:defRPr>
                <a:latin typeface="Meiryo UI" panose="020B0604030504040204" pitchFamily="34" charset="-128"/>
                <a:ea typeface="Meiryo UI" panose="020B0604030504040204" pitchFamily="34" charset="-128"/>
              </a:defRPr>
            </a:lvl1pPr>
          </a:lstStyle>
          <a:p>
            <a:r>
              <a:rPr lang="ja"/>
              <a:t>プレゼンテーションのタイトル</a:t>
            </a:r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3D119F3A-839F-70D5-1136-F47387FBF61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0635996" y="6356350"/>
            <a:ext cx="784860" cy="365125"/>
          </a:xfrm>
        </p:spPr>
        <p:txBody>
          <a:bodyPr rtlCol="0"/>
          <a:lstStyle/>
          <a:p>
            <a:pPr rtl="0"/>
            <a:fld id="{294A09A9-5501-47C1-A89A-A340965A2BE2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8" name="グラフィック 7">
            <a:extLst>
              <a:ext uri="{FF2B5EF4-FFF2-40B4-BE49-F238E27FC236}">
                <a16:creationId xmlns:a16="http://schemas.microsoft.com/office/drawing/2014/main" id="{D1885D14-9B48-E0B1-43FF-B19F5005FDA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b="32292"/>
          <a:stretch/>
        </p:blipFill>
        <p:spPr>
          <a:xfrm>
            <a:off x="8472405" y="132047"/>
            <a:ext cx="3848748" cy="1913728"/>
          </a:xfrm>
          <a:prstGeom prst="rect">
            <a:avLst/>
          </a:prstGeom>
        </p:spPr>
      </p:pic>
      <p:sp>
        <p:nvSpPr>
          <p:cNvPr id="10" name="四角形 9">
            <a:extLst>
              <a:ext uri="{FF2B5EF4-FFF2-40B4-BE49-F238E27FC236}">
                <a16:creationId xmlns:a16="http://schemas.microsoft.com/office/drawing/2014/main" id="{CD7ECFC8-50F2-4F2A-960A-F4F79E198620}"/>
              </a:ext>
            </a:extLst>
          </p:cNvPr>
          <p:cNvSpPr/>
          <p:nvPr userDrawn="1"/>
        </p:nvSpPr>
        <p:spPr>
          <a:xfrm>
            <a:off x="0" y="2022420"/>
            <a:ext cx="12192000" cy="45719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80989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と 2 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グラフィック 10">
            <a:extLst>
              <a:ext uri="{FF2B5EF4-FFF2-40B4-BE49-F238E27FC236}">
                <a16:creationId xmlns:a16="http://schemas.microsoft.com/office/drawing/2014/main" id="{B7F52C37-6A33-FD57-31EC-516F581DF13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37420" b="36176"/>
          <a:stretch/>
        </p:blipFill>
        <p:spPr>
          <a:xfrm>
            <a:off x="0" y="2510651"/>
            <a:ext cx="2841744" cy="4347350"/>
          </a:xfrm>
          <a:prstGeom prst="rect">
            <a:avLst/>
          </a:prstGeom>
        </p:spPr>
      </p:pic>
      <p:sp>
        <p:nvSpPr>
          <p:cNvPr id="6" name="四角形 5">
            <a:extLst>
              <a:ext uri="{FF2B5EF4-FFF2-40B4-BE49-F238E27FC236}">
                <a16:creationId xmlns:a16="http://schemas.microsoft.com/office/drawing/2014/main" id="{A6865A83-7754-90AF-ABA5-0759C2C74767}"/>
              </a:ext>
            </a:extLst>
          </p:cNvPr>
          <p:cNvSpPr/>
          <p:nvPr userDrawn="1"/>
        </p:nvSpPr>
        <p:spPr>
          <a:xfrm>
            <a:off x="7397496" y="0"/>
            <a:ext cx="479094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dirty="0"/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3610998D-17F5-CC68-2E37-9789F050BF6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101584" y="1408176"/>
            <a:ext cx="3392424" cy="4014216"/>
          </a:xfrm>
        </p:spPr>
        <p:txBody>
          <a:bodyPr rtlCol="0">
            <a:normAutofit/>
          </a:bodyPr>
          <a:lstStyle>
            <a:lvl1pPr>
              <a:defRPr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defRPr>
            </a:lvl1pPr>
          </a:lstStyle>
          <a:p>
            <a:pPr rtl="0"/>
            <a:r>
              <a:rPr lang="ja"/>
              <a:t>マスター タイトルの書式設定</a:t>
            </a:r>
          </a:p>
        </p:txBody>
      </p:sp>
      <p:sp>
        <p:nvSpPr>
          <p:cNvPr id="9" name="コンテンツ プレースホルダー 8">
            <a:extLst>
              <a:ext uri="{FF2B5EF4-FFF2-40B4-BE49-F238E27FC236}">
                <a16:creationId xmlns:a16="http://schemas.microsoft.com/office/drawing/2014/main" id="{1DBC944E-6F68-C409-3596-8B6F50E09B9B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932688" y="685800"/>
            <a:ext cx="5276088" cy="1563624"/>
          </a:xfrm>
        </p:spPr>
        <p:txBody>
          <a:bodyPr rtlCol="0">
            <a:normAutofit/>
          </a:bodyPr>
          <a:lstStyle>
            <a:lvl1pPr marL="457200" indent="-45720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Font typeface="+mj-lt"/>
              <a:buAutoNum type="arabicPeriod"/>
              <a:defRPr sz="2400">
                <a:solidFill>
                  <a:schemeClr val="tx2">
                    <a:lumMod val="25000"/>
                  </a:schemeClr>
                </a:solidFill>
                <a:latin typeface="Meiryo UI" panose="020B0604030504040204" pitchFamily="34" charset="-128"/>
                <a:ea typeface="Meiryo UI" panose="020B0604030504040204" pitchFamily="34" charset="-128"/>
              </a:defRPr>
            </a:lvl1pPr>
            <a:lvl2pPr marL="914400" indent="-457200">
              <a:buClr>
                <a:schemeClr val="accent2"/>
              </a:buClr>
              <a:buFont typeface="+mj-lt"/>
              <a:buAutoNum type="alphaLcPeriod"/>
              <a:defRPr sz="2400">
                <a:solidFill>
                  <a:schemeClr val="tx2">
                    <a:lumMod val="25000"/>
                  </a:schemeClr>
                </a:solidFill>
                <a:latin typeface="Meiryo UI" panose="020B0604030504040204" pitchFamily="34" charset="-128"/>
                <a:ea typeface="Meiryo UI" panose="020B0604030504040204" pitchFamily="34" charset="-128"/>
              </a:defRPr>
            </a:lvl2pPr>
            <a:lvl3pPr marL="1371600" indent="-457200">
              <a:buClr>
                <a:schemeClr val="accent2"/>
              </a:buClr>
              <a:buFont typeface="+mj-lt"/>
              <a:buAutoNum type="romanLcPeriod"/>
              <a:defRPr sz="2000">
                <a:solidFill>
                  <a:schemeClr val="tx2">
                    <a:lumMod val="25000"/>
                  </a:schemeClr>
                </a:solidFill>
                <a:latin typeface="Meiryo UI" panose="020B0604030504040204" pitchFamily="34" charset="-128"/>
                <a:ea typeface="Meiryo UI" panose="020B0604030504040204" pitchFamily="34" charset="-128"/>
              </a:defRPr>
            </a:lvl3pPr>
            <a:lvl4pPr marL="1714500" indent="-342900">
              <a:buClr>
                <a:schemeClr val="accent2"/>
              </a:buClr>
              <a:buFont typeface="+mj-lt"/>
              <a:buAutoNum type="arabicParenR"/>
              <a:defRPr sz="1800">
                <a:solidFill>
                  <a:schemeClr val="tx2">
                    <a:lumMod val="25000"/>
                  </a:schemeClr>
                </a:solidFill>
                <a:latin typeface="Meiryo UI" panose="020B0604030504040204" pitchFamily="34" charset="-128"/>
                <a:ea typeface="Meiryo UI" panose="020B0604030504040204" pitchFamily="34" charset="-128"/>
              </a:defRPr>
            </a:lvl4pPr>
            <a:lvl5pPr marL="2171700" indent="-342900">
              <a:buClr>
                <a:schemeClr val="accent2"/>
              </a:buClr>
              <a:buFont typeface="+mj-lt"/>
              <a:buAutoNum type="alphaLcParenR"/>
              <a:defRPr sz="1600">
                <a:solidFill>
                  <a:schemeClr val="tx2">
                    <a:lumMod val="25000"/>
                  </a:schemeClr>
                </a:solidFill>
                <a:latin typeface="Meiryo UI" panose="020B0604030504040204" pitchFamily="34" charset="-128"/>
                <a:ea typeface="Meiryo UI" panose="020B0604030504040204" pitchFamily="34" charset="-128"/>
              </a:defRPr>
            </a:lvl5pPr>
          </a:lstStyle>
          <a:p>
            <a:pPr lvl="0" rtl="0"/>
            <a:r>
              <a:rPr lang="ja"/>
              <a:t>クリックしてマスター テキストのスタイルを編集</a:t>
            </a:r>
          </a:p>
          <a:p>
            <a:pPr lvl="1" rtl="0"/>
            <a:r>
              <a:rPr lang="ja"/>
              <a:t>第 2 レベル</a:t>
            </a:r>
          </a:p>
          <a:p>
            <a:pPr lvl="2" rtl="0"/>
            <a:r>
              <a:rPr lang="ja"/>
              <a:t>第 3 レベル</a:t>
            </a:r>
          </a:p>
          <a:p>
            <a:pPr lvl="3" rtl="0"/>
            <a:r>
              <a:rPr lang="ja"/>
              <a:t>第 4 レベル</a:t>
            </a:r>
          </a:p>
          <a:p>
            <a:pPr lvl="4" rtl="0"/>
            <a:r>
              <a:rPr lang="ja"/>
              <a:t>第 5 レベル</a:t>
            </a:r>
          </a:p>
        </p:txBody>
      </p:sp>
      <p:sp>
        <p:nvSpPr>
          <p:cNvPr id="10" name="コンテンツ プレースホルダー 8">
            <a:extLst>
              <a:ext uri="{FF2B5EF4-FFF2-40B4-BE49-F238E27FC236}">
                <a16:creationId xmlns:a16="http://schemas.microsoft.com/office/drawing/2014/main" id="{EC526101-2775-A309-0B4A-DB278C3974D2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932688" y="2697480"/>
            <a:ext cx="5276088" cy="3483864"/>
          </a:xfrm>
        </p:spPr>
        <p:txBody>
          <a:bodyPr rtlCol="0">
            <a:normAutofit/>
          </a:bodyPr>
          <a:lstStyle>
            <a:lvl1pPr marL="0" indent="0">
              <a:spcAft>
                <a:spcPts val="0"/>
              </a:spcAft>
              <a:buClr>
                <a:schemeClr val="accent2"/>
              </a:buClr>
              <a:buNone/>
              <a:defRPr sz="2400">
                <a:solidFill>
                  <a:schemeClr val="tx2">
                    <a:lumMod val="25000"/>
                  </a:schemeClr>
                </a:solidFill>
                <a:latin typeface="Meiryo UI" panose="020B0604030504040204" pitchFamily="34" charset="-128"/>
                <a:ea typeface="Meiryo UI" panose="020B0604030504040204" pitchFamily="34" charset="-128"/>
              </a:defRPr>
            </a:lvl1pPr>
            <a:lvl2pPr marL="228600">
              <a:spcBef>
                <a:spcPts val="1000"/>
              </a:spcBef>
              <a:buClr>
                <a:schemeClr val="accent2"/>
              </a:buClr>
              <a:defRPr sz="2400">
                <a:solidFill>
                  <a:schemeClr val="tx2">
                    <a:lumMod val="25000"/>
                  </a:schemeClr>
                </a:solidFill>
                <a:latin typeface="Meiryo UI" panose="020B0604030504040204" pitchFamily="34" charset="-128"/>
                <a:ea typeface="Meiryo UI" panose="020B0604030504040204" pitchFamily="34" charset="-128"/>
              </a:defRPr>
            </a:lvl2pPr>
            <a:lvl3pPr marL="685800">
              <a:buClr>
                <a:schemeClr val="accent2"/>
              </a:buClr>
              <a:defRPr sz="1800">
                <a:solidFill>
                  <a:schemeClr val="tx2">
                    <a:lumMod val="25000"/>
                  </a:schemeClr>
                </a:solidFill>
                <a:latin typeface="Meiryo UI" panose="020B0604030504040204" pitchFamily="34" charset="-128"/>
                <a:ea typeface="Meiryo UI" panose="020B0604030504040204" pitchFamily="34" charset="-128"/>
              </a:defRPr>
            </a:lvl3pPr>
            <a:lvl4pPr marL="1143000">
              <a:buClr>
                <a:schemeClr val="accent2"/>
              </a:buClr>
              <a:defRPr sz="1600">
                <a:solidFill>
                  <a:schemeClr val="tx2">
                    <a:lumMod val="25000"/>
                  </a:schemeClr>
                </a:solidFill>
                <a:latin typeface="Meiryo UI" panose="020B0604030504040204" pitchFamily="34" charset="-128"/>
                <a:ea typeface="Meiryo UI" panose="020B0604030504040204" pitchFamily="34" charset="-128"/>
              </a:defRPr>
            </a:lvl4pPr>
            <a:lvl5pPr marL="1600200">
              <a:buClr>
                <a:schemeClr val="accent2"/>
              </a:buClr>
              <a:defRPr sz="1400">
                <a:solidFill>
                  <a:schemeClr val="tx2">
                    <a:lumMod val="25000"/>
                  </a:schemeClr>
                </a:solidFill>
                <a:latin typeface="Meiryo UI" panose="020B0604030504040204" pitchFamily="34" charset="-128"/>
                <a:ea typeface="Meiryo UI" panose="020B0604030504040204" pitchFamily="34" charset="-128"/>
              </a:defRPr>
            </a:lvl5pPr>
          </a:lstStyle>
          <a:p>
            <a:pPr lvl="0" rtl="0"/>
            <a:r>
              <a:rPr lang="ja"/>
              <a:t>クリックしてマスター テキストのスタイルを編集</a:t>
            </a:r>
          </a:p>
          <a:p>
            <a:pPr lvl="1" rtl="0"/>
            <a:r>
              <a:rPr lang="ja"/>
              <a:t>第 2 レベル</a:t>
            </a:r>
          </a:p>
          <a:p>
            <a:pPr lvl="2" rtl="0"/>
            <a:r>
              <a:rPr lang="ja"/>
              <a:t>第 3 レベル</a:t>
            </a:r>
          </a:p>
          <a:p>
            <a:pPr lvl="3" rtl="0"/>
            <a:r>
              <a:rPr lang="ja"/>
              <a:t>第 4 レベル</a:t>
            </a:r>
          </a:p>
          <a:p>
            <a:pPr lvl="4" rtl="0"/>
            <a:r>
              <a:rPr lang="ja"/>
              <a:t>第 5 レベル</a:t>
            </a:r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03FE570D-F390-097A-83FE-FB9C9CD92EA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932688" y="6356350"/>
            <a:ext cx="4114800" cy="365125"/>
          </a:xfrm>
        </p:spPr>
        <p:txBody>
          <a:bodyPr rtlCol="0">
            <a:normAutofit/>
          </a:bodyPr>
          <a:lstStyle>
            <a:lvl1pPr>
              <a:defRPr>
                <a:latin typeface="Meiryo UI" panose="020B0604030504040204" pitchFamily="34" charset="-128"/>
                <a:ea typeface="Meiryo UI" panose="020B0604030504040204" pitchFamily="34" charset="-128"/>
              </a:defRPr>
            </a:lvl1pPr>
          </a:lstStyle>
          <a:p>
            <a:r>
              <a:rPr lang="ja"/>
              <a:t>プレゼンテーションのタイトル</a:t>
            </a:r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3D119F3A-839F-70D5-1136-F47387FBF61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0635996" y="6356350"/>
            <a:ext cx="784860" cy="365125"/>
          </a:xfrm>
        </p:spPr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fld id="{294A09A9-5501-47C1-A89A-A340965A2BE2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2" name="グラフィック 11">
            <a:extLst>
              <a:ext uri="{FF2B5EF4-FFF2-40B4-BE49-F238E27FC236}">
                <a16:creationId xmlns:a16="http://schemas.microsoft.com/office/drawing/2014/main" id="{45719EF3-43BC-5F74-7396-273F72ED3CB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b="32292"/>
          <a:stretch/>
        </p:blipFill>
        <p:spPr>
          <a:xfrm>
            <a:off x="8001534" y="4944272"/>
            <a:ext cx="3848748" cy="1913728"/>
          </a:xfrm>
          <a:prstGeom prst="rect">
            <a:avLst/>
          </a:prstGeom>
        </p:spPr>
      </p:pic>
      <p:sp>
        <p:nvSpPr>
          <p:cNvPr id="13" name="四角形 12">
            <a:extLst>
              <a:ext uri="{FF2B5EF4-FFF2-40B4-BE49-F238E27FC236}">
                <a16:creationId xmlns:a16="http://schemas.microsoft.com/office/drawing/2014/main" id="{137D205C-32E5-5A54-8D89-CB56198B06E5}"/>
              </a:ext>
            </a:extLst>
          </p:cNvPr>
          <p:cNvSpPr/>
          <p:nvPr userDrawn="1"/>
        </p:nvSpPr>
        <p:spPr>
          <a:xfrm rot="5400000">
            <a:off x="3949200" y="3406143"/>
            <a:ext cx="6857999" cy="45719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871824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と画像を含む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グラフィック 11">
            <a:extLst>
              <a:ext uri="{FF2B5EF4-FFF2-40B4-BE49-F238E27FC236}">
                <a16:creationId xmlns:a16="http://schemas.microsoft.com/office/drawing/2014/main" id="{516D97AE-EB24-C3DA-21A1-E8EE4631ACE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t="2118" r="47395" b="22709"/>
          <a:stretch/>
        </p:blipFill>
        <p:spPr>
          <a:xfrm flipH="1">
            <a:off x="4448831" y="805912"/>
            <a:ext cx="1464735" cy="4961437"/>
          </a:xfrm>
          <a:prstGeom prst="rect">
            <a:avLst/>
          </a:prstGeom>
        </p:spPr>
      </p:pic>
      <p:sp>
        <p:nvSpPr>
          <p:cNvPr id="10" name="四角形 9">
            <a:extLst>
              <a:ext uri="{FF2B5EF4-FFF2-40B4-BE49-F238E27FC236}">
                <a16:creationId xmlns:a16="http://schemas.microsoft.com/office/drawing/2014/main" id="{5CBF43B9-3946-05E6-521F-EE4BB59B49D0}"/>
              </a:ext>
            </a:extLst>
          </p:cNvPr>
          <p:cNvSpPr/>
          <p:nvPr userDrawn="1"/>
        </p:nvSpPr>
        <p:spPr>
          <a:xfrm>
            <a:off x="4434840" y="0"/>
            <a:ext cx="45719" cy="6858000"/>
          </a:xfrm>
          <a:prstGeom prst="rect">
            <a:avLst/>
          </a:prstGeom>
          <a:solidFill>
            <a:schemeClr val="tx2">
              <a:lumMod val="2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dirty="0"/>
          </a:p>
        </p:txBody>
      </p:sp>
      <p:sp>
        <p:nvSpPr>
          <p:cNvPr id="11" name="タイトル 1">
            <a:extLst>
              <a:ext uri="{FF2B5EF4-FFF2-40B4-BE49-F238E27FC236}">
                <a16:creationId xmlns:a16="http://schemas.microsoft.com/office/drawing/2014/main" id="{E14DEF57-E0D6-D7CA-5D3C-FC97EAB0620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93792" y="557784"/>
            <a:ext cx="6419088" cy="1929384"/>
          </a:xfrm>
        </p:spPr>
        <p:txBody>
          <a:bodyPr rtlCol="0" anchor="b">
            <a:normAutofit/>
          </a:bodyPr>
          <a:lstStyle>
            <a:lvl1pPr algn="ctr">
              <a:defRPr sz="4400">
                <a:latin typeface="Meiryo UI" panose="020B0604030504040204" pitchFamily="34" charset="-128"/>
                <a:ea typeface="Meiryo UI" panose="020B0604030504040204" pitchFamily="34" charset="-128"/>
              </a:defRPr>
            </a:lvl1pPr>
          </a:lstStyle>
          <a:p>
            <a:pPr rtl="0"/>
            <a:r>
              <a:rPr lang="ja"/>
              <a:t>マスター タイトルの書式設定</a:t>
            </a:r>
          </a:p>
        </p:txBody>
      </p:sp>
      <p:sp>
        <p:nvSpPr>
          <p:cNvPr id="8" name="画像プレースホルダー 6">
            <a:extLst>
              <a:ext uri="{FF2B5EF4-FFF2-40B4-BE49-F238E27FC236}">
                <a16:creationId xmlns:a16="http://schemas.microsoft.com/office/drawing/2014/main" id="{930B4666-31C5-1F2B-27D9-2A9F6EC970D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4434464" cy="6858000"/>
          </a:xfrm>
        </p:spPr>
        <p:txBody>
          <a:bodyPr rtlCol="0"/>
          <a:lstStyle>
            <a:lvl1pPr marL="0" indent="0">
              <a:buNone/>
              <a:defRPr/>
            </a:lvl1pPr>
          </a:lstStyle>
          <a:p>
            <a:pPr rtl="0"/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9" name="コンテンツ プレースホルダー 8">
            <a:extLst>
              <a:ext uri="{FF2B5EF4-FFF2-40B4-BE49-F238E27FC236}">
                <a16:creationId xmlns:a16="http://schemas.microsoft.com/office/drawing/2014/main" id="{1DBC944E-6F68-C409-3596-8B6F50E09B9B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5193792" y="3328416"/>
            <a:ext cx="6419088" cy="2441448"/>
          </a:xfrm>
        </p:spPr>
        <p:txBody>
          <a:bodyPr rtlCol="0">
            <a:normAutofit/>
          </a:bodyPr>
          <a:lstStyle>
            <a:lvl1pPr marL="0" indent="0" algn="ctr">
              <a:lnSpc>
                <a:spcPct val="90000"/>
              </a:lnSpc>
              <a:spcAft>
                <a:spcPts val="1200"/>
              </a:spcAft>
              <a:buClr>
                <a:schemeClr val="accent2"/>
              </a:buClr>
              <a:buNone/>
              <a:defRPr sz="2400">
                <a:solidFill>
                  <a:schemeClr val="tx2">
                    <a:lumMod val="25000"/>
                  </a:schemeClr>
                </a:solidFill>
                <a:latin typeface="Meiryo UI" panose="020B0604030504040204" pitchFamily="34" charset="-128"/>
                <a:ea typeface="Meiryo UI" panose="020B0604030504040204" pitchFamily="34" charset="-128"/>
              </a:defRPr>
            </a:lvl1pPr>
            <a:lvl2pPr algn="ctr">
              <a:buClr>
                <a:schemeClr val="accent2"/>
              </a:buClr>
              <a:defRPr sz="2000">
                <a:solidFill>
                  <a:schemeClr val="tx2">
                    <a:lumMod val="25000"/>
                  </a:schemeClr>
                </a:solidFill>
                <a:latin typeface="Meiryo UI" panose="020B0604030504040204" pitchFamily="34" charset="-128"/>
                <a:ea typeface="Meiryo UI" panose="020B0604030504040204" pitchFamily="34" charset="-128"/>
              </a:defRPr>
            </a:lvl2pPr>
            <a:lvl3pPr algn="ctr">
              <a:buClr>
                <a:schemeClr val="accent2"/>
              </a:buClr>
              <a:defRPr sz="1800">
                <a:solidFill>
                  <a:schemeClr val="tx2">
                    <a:lumMod val="25000"/>
                  </a:schemeClr>
                </a:solidFill>
                <a:latin typeface="Meiryo UI" panose="020B0604030504040204" pitchFamily="34" charset="-128"/>
                <a:ea typeface="Meiryo UI" panose="020B0604030504040204" pitchFamily="34" charset="-128"/>
              </a:defRPr>
            </a:lvl3pPr>
            <a:lvl4pPr algn="ctr">
              <a:buClr>
                <a:schemeClr val="accent2"/>
              </a:buClr>
              <a:defRPr sz="1600">
                <a:solidFill>
                  <a:schemeClr val="tx2">
                    <a:lumMod val="25000"/>
                  </a:schemeClr>
                </a:solidFill>
                <a:latin typeface="Meiryo UI" panose="020B0604030504040204" pitchFamily="34" charset="-128"/>
                <a:ea typeface="Meiryo UI" panose="020B0604030504040204" pitchFamily="34" charset="-128"/>
              </a:defRPr>
            </a:lvl4pPr>
            <a:lvl5pPr algn="ctr">
              <a:buClr>
                <a:schemeClr val="accent2"/>
              </a:buClr>
              <a:defRPr sz="1400">
                <a:solidFill>
                  <a:schemeClr val="tx2">
                    <a:lumMod val="25000"/>
                  </a:schemeClr>
                </a:solidFill>
                <a:latin typeface="Meiryo UI" panose="020B0604030504040204" pitchFamily="34" charset="-128"/>
                <a:ea typeface="Meiryo UI" panose="020B0604030504040204" pitchFamily="34" charset="-128"/>
              </a:defRPr>
            </a:lvl5pPr>
          </a:lstStyle>
          <a:p>
            <a:pPr lvl="0" rtl="0"/>
            <a:r>
              <a:rPr lang="ja"/>
              <a:t>クリックしてマスター テキストのスタイルを編集</a:t>
            </a:r>
          </a:p>
          <a:p>
            <a:pPr lvl="1" rtl="0"/>
            <a:r>
              <a:rPr lang="ja"/>
              <a:t>第 2 レベル</a:t>
            </a:r>
          </a:p>
          <a:p>
            <a:pPr lvl="2" rtl="0"/>
            <a:r>
              <a:rPr lang="ja"/>
              <a:t>第 3 レベル</a:t>
            </a:r>
          </a:p>
          <a:p>
            <a:pPr lvl="3" rtl="0"/>
            <a:r>
              <a:rPr lang="ja"/>
              <a:t>第 4 レベル</a:t>
            </a:r>
          </a:p>
          <a:p>
            <a:pPr lvl="4" rtl="0"/>
            <a:r>
              <a:rPr lang="ja"/>
              <a:t>第 5 レベル</a:t>
            </a:r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03FE570D-F390-097A-83FE-FB9C9CD92EA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5193792" y="6356350"/>
            <a:ext cx="4114800" cy="365125"/>
          </a:xfrm>
        </p:spPr>
        <p:txBody>
          <a:bodyPr rtlCol="0">
            <a:normAutofit/>
          </a:bodyPr>
          <a:lstStyle>
            <a:lvl1pPr>
              <a:defRPr>
                <a:latin typeface="Meiryo UI" panose="020B0604030504040204" pitchFamily="34" charset="-128"/>
                <a:ea typeface="Meiryo UI" panose="020B0604030504040204" pitchFamily="34" charset="-128"/>
              </a:defRPr>
            </a:lvl1pPr>
          </a:lstStyle>
          <a:p>
            <a:r>
              <a:rPr lang="ja"/>
              <a:t>プレゼンテーションのタイトル</a:t>
            </a:r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3D119F3A-839F-70D5-1136-F47387FBF61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0635996" y="6356350"/>
            <a:ext cx="784860" cy="365125"/>
          </a:xfrm>
        </p:spPr>
        <p:txBody>
          <a:bodyPr rtlCol="0"/>
          <a:lstStyle/>
          <a:p>
            <a:pPr rtl="0"/>
            <a:fld id="{294A09A9-5501-47C1-A89A-A340965A2BE2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3" name="直線コネクタ 12">
            <a:extLst>
              <a:ext uri="{FF2B5EF4-FFF2-40B4-BE49-F238E27FC236}">
                <a16:creationId xmlns:a16="http://schemas.microsoft.com/office/drawing/2014/main" id="{689EEBF9-800C-88AE-FE83-60B5F47AFC14}"/>
              </a:ext>
            </a:extLst>
          </p:cNvPr>
          <p:cNvCxnSpPr>
            <a:cxnSpLocks/>
          </p:cNvCxnSpPr>
          <p:nvPr userDrawn="1"/>
        </p:nvCxnSpPr>
        <p:spPr>
          <a:xfrm>
            <a:off x="6174481" y="2843389"/>
            <a:ext cx="4376421" cy="0"/>
          </a:xfrm>
          <a:prstGeom prst="line">
            <a:avLst/>
          </a:prstGeom>
          <a:ln w="12700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画像 13" descr="テキストを含む画像&#10;&#10;自動生成された説明">
            <a:extLst>
              <a:ext uri="{FF2B5EF4-FFF2-40B4-BE49-F238E27FC236}">
                <a16:creationId xmlns:a16="http://schemas.microsoft.com/office/drawing/2014/main" id="{301D77B6-9ED1-094C-66A3-7D5AB0CDEA47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3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14042" y="2702904"/>
            <a:ext cx="972078" cy="2853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26491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コンテンツ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四角形 5">
            <a:extLst>
              <a:ext uri="{FF2B5EF4-FFF2-40B4-BE49-F238E27FC236}">
                <a16:creationId xmlns:a16="http://schemas.microsoft.com/office/drawing/2014/main" id="{A6865A83-7754-90AF-ABA5-0759C2C74767}"/>
              </a:ext>
            </a:extLst>
          </p:cNvPr>
          <p:cNvSpPr/>
          <p:nvPr userDrawn="1"/>
        </p:nvSpPr>
        <p:spPr>
          <a:xfrm>
            <a:off x="-1" y="0"/>
            <a:ext cx="12188952" cy="204825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dirty="0"/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3610998D-17F5-CC68-2E37-9789F050BF6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32688" y="228600"/>
            <a:ext cx="9528048" cy="1600200"/>
          </a:xfrm>
        </p:spPr>
        <p:txBody>
          <a:bodyPr rtlCol="0">
            <a:normAutofit/>
          </a:bodyPr>
          <a:lstStyle>
            <a:lvl1pPr>
              <a:defRPr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defRPr>
            </a:lvl1pPr>
          </a:lstStyle>
          <a:p>
            <a:pPr rtl="0"/>
            <a:r>
              <a:rPr lang="ja"/>
              <a:t>マスター タイトルの書式設定</a:t>
            </a:r>
          </a:p>
        </p:txBody>
      </p:sp>
      <p:sp>
        <p:nvSpPr>
          <p:cNvPr id="9" name="コンテンツ プレースホルダー 8">
            <a:extLst>
              <a:ext uri="{FF2B5EF4-FFF2-40B4-BE49-F238E27FC236}">
                <a16:creationId xmlns:a16="http://schemas.microsoft.com/office/drawing/2014/main" id="{1DBC944E-6F68-C409-3596-8B6F50E09B9B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932688" y="2770632"/>
            <a:ext cx="2487168" cy="3502152"/>
          </a:xfrm>
        </p:spPr>
        <p:txBody>
          <a:bodyPr lIns="91440" rIns="91440" rtlCol="0">
            <a:normAutofit/>
          </a:bodyPr>
          <a:lstStyle>
            <a:lvl1pPr marL="0" indent="0">
              <a:spcAft>
                <a:spcPts val="1200"/>
              </a:spcAft>
              <a:buClr>
                <a:schemeClr val="accent2"/>
              </a:buClr>
              <a:buNone/>
              <a:defRPr sz="2400">
                <a:solidFill>
                  <a:schemeClr val="tx2">
                    <a:lumMod val="25000"/>
                  </a:schemeClr>
                </a:solidFill>
                <a:latin typeface="Meiryo UI" panose="020B0604030504040204" pitchFamily="34" charset="-128"/>
                <a:ea typeface="Meiryo UI" panose="020B0604030504040204" pitchFamily="34" charset="-128"/>
              </a:defRPr>
            </a:lvl1pPr>
            <a:lvl2pPr marL="228600">
              <a:spcBef>
                <a:spcPts val="1000"/>
              </a:spcBef>
              <a:buClr>
                <a:schemeClr val="accent2"/>
              </a:buClr>
              <a:defRPr sz="2400">
                <a:solidFill>
                  <a:schemeClr val="tx2">
                    <a:lumMod val="25000"/>
                  </a:schemeClr>
                </a:solidFill>
                <a:latin typeface="Meiryo UI" panose="020B0604030504040204" pitchFamily="34" charset="-128"/>
                <a:ea typeface="Meiryo UI" panose="020B0604030504040204" pitchFamily="34" charset="-128"/>
              </a:defRPr>
            </a:lvl2pPr>
            <a:lvl3pPr marL="685800">
              <a:buClr>
                <a:schemeClr val="accent2"/>
              </a:buClr>
              <a:defRPr sz="2000">
                <a:solidFill>
                  <a:schemeClr val="tx2">
                    <a:lumMod val="25000"/>
                  </a:schemeClr>
                </a:solidFill>
                <a:latin typeface="Meiryo UI" panose="020B0604030504040204" pitchFamily="34" charset="-128"/>
                <a:ea typeface="Meiryo UI" panose="020B0604030504040204" pitchFamily="34" charset="-128"/>
              </a:defRPr>
            </a:lvl3pPr>
            <a:lvl4pPr marL="1143000">
              <a:buClr>
                <a:schemeClr val="accent2"/>
              </a:buClr>
              <a:defRPr sz="1800">
                <a:solidFill>
                  <a:schemeClr val="tx2">
                    <a:lumMod val="25000"/>
                  </a:schemeClr>
                </a:solidFill>
                <a:latin typeface="Meiryo UI" panose="020B0604030504040204" pitchFamily="34" charset="-128"/>
                <a:ea typeface="Meiryo UI" panose="020B0604030504040204" pitchFamily="34" charset="-128"/>
              </a:defRPr>
            </a:lvl4pPr>
            <a:lvl5pPr marL="1600200">
              <a:buClr>
                <a:schemeClr val="accent2"/>
              </a:buClr>
              <a:defRPr sz="1600">
                <a:solidFill>
                  <a:schemeClr val="tx2">
                    <a:lumMod val="25000"/>
                  </a:schemeClr>
                </a:solidFill>
                <a:latin typeface="Meiryo UI" panose="020B0604030504040204" pitchFamily="34" charset="-128"/>
                <a:ea typeface="Meiryo UI" panose="020B0604030504040204" pitchFamily="34" charset="-128"/>
              </a:defRPr>
            </a:lvl5pPr>
          </a:lstStyle>
          <a:p>
            <a:pPr lvl="0" rtl="0"/>
            <a:r>
              <a:rPr lang="ja"/>
              <a:t>クリックしてマスター テキストのスタイルを編集</a:t>
            </a:r>
          </a:p>
          <a:p>
            <a:pPr lvl="1" rtl="0"/>
            <a:r>
              <a:rPr lang="ja"/>
              <a:t>第 2 レベル</a:t>
            </a:r>
          </a:p>
          <a:p>
            <a:pPr lvl="2" rtl="0"/>
            <a:r>
              <a:rPr lang="ja"/>
              <a:t>第 3 レベル</a:t>
            </a:r>
          </a:p>
          <a:p>
            <a:pPr lvl="3" rtl="0"/>
            <a:r>
              <a:rPr lang="ja"/>
              <a:t>第 4 レベル</a:t>
            </a:r>
          </a:p>
          <a:p>
            <a:pPr lvl="4" rtl="0"/>
            <a:r>
              <a:rPr lang="ja"/>
              <a:t>第 5 レベル</a:t>
            </a:r>
          </a:p>
        </p:txBody>
      </p:sp>
      <p:sp>
        <p:nvSpPr>
          <p:cNvPr id="11" name="コンテンツ プレースホルダー 8">
            <a:extLst>
              <a:ext uri="{FF2B5EF4-FFF2-40B4-BE49-F238E27FC236}">
                <a16:creationId xmlns:a16="http://schemas.microsoft.com/office/drawing/2014/main" id="{450D1A9C-4404-2909-F0C4-B7571474C940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3785616" y="2770632"/>
            <a:ext cx="7571232" cy="3392424"/>
          </a:xfrm>
        </p:spPr>
        <p:txBody>
          <a:bodyPr rtlCol="0">
            <a:normAutofit/>
          </a:bodyPr>
          <a:lstStyle>
            <a:lvl1pPr marL="0" indent="0">
              <a:spcAft>
                <a:spcPts val="0"/>
              </a:spcAft>
              <a:buClr>
                <a:schemeClr val="accent2"/>
              </a:buClr>
              <a:buNone/>
              <a:defRPr sz="2400">
                <a:solidFill>
                  <a:schemeClr val="tx2">
                    <a:lumMod val="25000"/>
                  </a:schemeClr>
                </a:solidFill>
                <a:latin typeface="Meiryo UI" panose="020B0604030504040204" pitchFamily="34" charset="-128"/>
                <a:ea typeface="Meiryo UI" panose="020B0604030504040204" pitchFamily="34" charset="-128"/>
              </a:defRPr>
            </a:lvl1pPr>
            <a:lvl2pPr marL="228600">
              <a:spcBef>
                <a:spcPts val="1000"/>
              </a:spcBef>
              <a:buClr>
                <a:schemeClr val="accent2"/>
              </a:buClr>
              <a:defRPr sz="2400">
                <a:solidFill>
                  <a:schemeClr val="tx2">
                    <a:lumMod val="25000"/>
                  </a:schemeClr>
                </a:solidFill>
                <a:latin typeface="Meiryo UI" panose="020B0604030504040204" pitchFamily="34" charset="-128"/>
                <a:ea typeface="Meiryo UI" panose="020B0604030504040204" pitchFamily="34" charset="-128"/>
              </a:defRPr>
            </a:lvl2pPr>
            <a:lvl3pPr marL="685800">
              <a:buClr>
                <a:schemeClr val="accent2"/>
              </a:buClr>
              <a:defRPr sz="2000">
                <a:solidFill>
                  <a:schemeClr val="tx2">
                    <a:lumMod val="25000"/>
                  </a:schemeClr>
                </a:solidFill>
                <a:latin typeface="Meiryo UI" panose="020B0604030504040204" pitchFamily="34" charset="-128"/>
                <a:ea typeface="Meiryo UI" panose="020B0604030504040204" pitchFamily="34" charset="-128"/>
              </a:defRPr>
            </a:lvl3pPr>
            <a:lvl4pPr marL="1143000">
              <a:buClr>
                <a:schemeClr val="accent2"/>
              </a:buClr>
              <a:defRPr sz="1800">
                <a:solidFill>
                  <a:schemeClr val="tx2">
                    <a:lumMod val="25000"/>
                  </a:schemeClr>
                </a:solidFill>
                <a:latin typeface="Meiryo UI" panose="020B0604030504040204" pitchFamily="34" charset="-128"/>
                <a:ea typeface="Meiryo UI" panose="020B0604030504040204" pitchFamily="34" charset="-128"/>
              </a:defRPr>
            </a:lvl4pPr>
            <a:lvl5pPr marL="1600200">
              <a:buClr>
                <a:schemeClr val="accent2"/>
              </a:buClr>
              <a:defRPr sz="1600">
                <a:solidFill>
                  <a:schemeClr val="tx2">
                    <a:lumMod val="25000"/>
                  </a:schemeClr>
                </a:solidFill>
                <a:latin typeface="Meiryo UI" panose="020B0604030504040204" pitchFamily="34" charset="-128"/>
                <a:ea typeface="Meiryo UI" panose="020B0604030504040204" pitchFamily="34" charset="-128"/>
              </a:defRPr>
            </a:lvl5pPr>
          </a:lstStyle>
          <a:p>
            <a:pPr lvl="0" rtl="0"/>
            <a:r>
              <a:rPr lang="ja"/>
              <a:t>クリックしてマスター テキストのスタイルを編集</a:t>
            </a:r>
          </a:p>
          <a:p>
            <a:pPr lvl="1" rtl="0"/>
            <a:r>
              <a:rPr lang="ja"/>
              <a:t>第 2 レベル</a:t>
            </a:r>
          </a:p>
          <a:p>
            <a:pPr lvl="2" rtl="0"/>
            <a:r>
              <a:rPr lang="ja"/>
              <a:t>第 3 レベル</a:t>
            </a:r>
          </a:p>
          <a:p>
            <a:pPr lvl="3" rtl="0"/>
            <a:r>
              <a:rPr lang="ja"/>
              <a:t>第 4 レベル</a:t>
            </a:r>
          </a:p>
          <a:p>
            <a:pPr lvl="4" rtl="0"/>
            <a:r>
              <a:rPr lang="ja"/>
              <a:t>第 5 レベル</a:t>
            </a:r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03FE570D-F390-097A-83FE-FB9C9CD92EA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932688" y="6356350"/>
            <a:ext cx="4114800" cy="365125"/>
          </a:xfrm>
        </p:spPr>
        <p:txBody>
          <a:bodyPr rtlCol="0">
            <a:normAutofit/>
          </a:bodyPr>
          <a:lstStyle>
            <a:lvl1pPr>
              <a:defRPr>
                <a:latin typeface="Meiryo UI" panose="020B0604030504040204" pitchFamily="34" charset="-128"/>
                <a:ea typeface="Meiryo UI" panose="020B0604030504040204" pitchFamily="34" charset="-128"/>
              </a:defRPr>
            </a:lvl1pPr>
          </a:lstStyle>
          <a:p>
            <a:r>
              <a:rPr lang="ja"/>
              <a:t>プレゼンテーションのタイトル</a:t>
            </a:r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3D119F3A-839F-70D5-1136-F47387FBF61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0635996" y="6356350"/>
            <a:ext cx="784860" cy="365125"/>
          </a:xfrm>
        </p:spPr>
        <p:txBody>
          <a:bodyPr rtlCol="0"/>
          <a:lstStyle/>
          <a:p>
            <a:pPr rtl="0"/>
            <a:fld id="{294A09A9-5501-47C1-A89A-A340965A2BE2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8" name="グラフィック 7">
            <a:extLst>
              <a:ext uri="{FF2B5EF4-FFF2-40B4-BE49-F238E27FC236}">
                <a16:creationId xmlns:a16="http://schemas.microsoft.com/office/drawing/2014/main" id="{D1885D14-9B48-E0B1-43FF-B19F5005FDA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b="32292"/>
          <a:stretch/>
        </p:blipFill>
        <p:spPr>
          <a:xfrm>
            <a:off x="8472405" y="132047"/>
            <a:ext cx="3848748" cy="1913728"/>
          </a:xfrm>
          <a:prstGeom prst="rect">
            <a:avLst/>
          </a:prstGeom>
        </p:spPr>
      </p:pic>
      <p:sp>
        <p:nvSpPr>
          <p:cNvPr id="10" name="四角形 9">
            <a:extLst>
              <a:ext uri="{FF2B5EF4-FFF2-40B4-BE49-F238E27FC236}">
                <a16:creationId xmlns:a16="http://schemas.microsoft.com/office/drawing/2014/main" id="{CD7ECFC8-50F2-4F2A-960A-F4F79E198620}"/>
              </a:ext>
            </a:extLst>
          </p:cNvPr>
          <p:cNvSpPr/>
          <p:nvPr userDrawn="1"/>
        </p:nvSpPr>
        <p:spPr>
          <a:xfrm>
            <a:off x="0" y="2022420"/>
            <a:ext cx="12192000" cy="45719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739906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コンテンツ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四角形 5">
            <a:extLst>
              <a:ext uri="{FF2B5EF4-FFF2-40B4-BE49-F238E27FC236}">
                <a16:creationId xmlns:a16="http://schemas.microsoft.com/office/drawing/2014/main" id="{A6865A83-7754-90AF-ABA5-0759C2C74767}"/>
              </a:ext>
            </a:extLst>
          </p:cNvPr>
          <p:cNvSpPr/>
          <p:nvPr userDrawn="1"/>
        </p:nvSpPr>
        <p:spPr>
          <a:xfrm>
            <a:off x="-1" y="0"/>
            <a:ext cx="12188952" cy="204825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dirty="0"/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3610998D-17F5-CC68-2E37-9789F050BF6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32688" y="228600"/>
            <a:ext cx="9528048" cy="1600200"/>
          </a:xfrm>
        </p:spPr>
        <p:txBody>
          <a:bodyPr rtlCol="0">
            <a:normAutofit/>
          </a:bodyPr>
          <a:lstStyle>
            <a:lvl1pPr>
              <a:defRPr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defRPr>
            </a:lvl1pPr>
          </a:lstStyle>
          <a:p>
            <a:pPr rtl="0"/>
            <a:r>
              <a:rPr lang="ja"/>
              <a:t>マスター タイトルの書式設定</a:t>
            </a:r>
          </a:p>
        </p:txBody>
      </p:sp>
      <p:sp>
        <p:nvSpPr>
          <p:cNvPr id="9" name="コンテンツ プレースホルダー 8">
            <a:extLst>
              <a:ext uri="{FF2B5EF4-FFF2-40B4-BE49-F238E27FC236}">
                <a16:creationId xmlns:a16="http://schemas.microsoft.com/office/drawing/2014/main" id="{1DBC944E-6F68-C409-3596-8B6F50E09B9B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932688" y="2432304"/>
            <a:ext cx="6163056" cy="3739896"/>
          </a:xfrm>
        </p:spPr>
        <p:txBody>
          <a:bodyPr lIns="91440" rIns="91440" rtlCol="0">
            <a:normAutofit/>
          </a:bodyPr>
          <a:lstStyle>
            <a:lvl1pPr marL="228600" indent="-228600">
              <a:spcAft>
                <a:spcPts val="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2400">
                <a:solidFill>
                  <a:schemeClr val="tx2">
                    <a:lumMod val="25000"/>
                  </a:schemeClr>
                </a:solidFill>
                <a:latin typeface="Meiryo UI" panose="020B0604030504040204" pitchFamily="34" charset="-128"/>
                <a:ea typeface="Meiryo UI" panose="020B0604030504040204" pitchFamily="34" charset="-128"/>
              </a:defRPr>
            </a:lvl1pPr>
            <a:lvl2pPr marL="685800">
              <a:spcBef>
                <a:spcPts val="500"/>
              </a:spcBef>
              <a:buClr>
                <a:schemeClr val="accent2"/>
              </a:buClr>
              <a:defRPr sz="2400">
                <a:solidFill>
                  <a:schemeClr val="tx2">
                    <a:lumMod val="25000"/>
                  </a:schemeClr>
                </a:solidFill>
                <a:latin typeface="Meiryo UI" panose="020B0604030504040204" pitchFamily="34" charset="-128"/>
                <a:ea typeface="Meiryo UI" panose="020B0604030504040204" pitchFamily="34" charset="-128"/>
              </a:defRPr>
            </a:lvl2pPr>
            <a:lvl3pPr marL="1143000">
              <a:buClr>
                <a:schemeClr val="accent2"/>
              </a:buClr>
              <a:defRPr sz="2000">
                <a:solidFill>
                  <a:schemeClr val="tx2">
                    <a:lumMod val="25000"/>
                  </a:schemeClr>
                </a:solidFill>
                <a:latin typeface="Meiryo UI" panose="020B0604030504040204" pitchFamily="34" charset="-128"/>
                <a:ea typeface="Meiryo UI" panose="020B0604030504040204" pitchFamily="34" charset="-128"/>
              </a:defRPr>
            </a:lvl3pPr>
            <a:lvl4pPr marL="1600200">
              <a:buClr>
                <a:schemeClr val="accent2"/>
              </a:buClr>
              <a:defRPr sz="1800">
                <a:solidFill>
                  <a:schemeClr val="tx2">
                    <a:lumMod val="25000"/>
                  </a:schemeClr>
                </a:solidFill>
                <a:latin typeface="Meiryo UI" panose="020B0604030504040204" pitchFamily="34" charset="-128"/>
                <a:ea typeface="Meiryo UI" panose="020B0604030504040204" pitchFamily="34" charset="-128"/>
              </a:defRPr>
            </a:lvl4pPr>
            <a:lvl5pPr marL="2057400">
              <a:buClr>
                <a:schemeClr val="accent2"/>
              </a:buClr>
              <a:defRPr sz="1600">
                <a:solidFill>
                  <a:schemeClr val="tx2">
                    <a:lumMod val="25000"/>
                  </a:schemeClr>
                </a:solidFill>
                <a:latin typeface="Meiryo UI" panose="020B0604030504040204" pitchFamily="34" charset="-128"/>
                <a:ea typeface="Meiryo UI" panose="020B0604030504040204" pitchFamily="34" charset="-128"/>
              </a:defRPr>
            </a:lvl5pPr>
          </a:lstStyle>
          <a:p>
            <a:pPr lvl="0" rtl="0"/>
            <a:r>
              <a:rPr lang="ja"/>
              <a:t>クリックしてマスター テキストのスタイルを編集</a:t>
            </a:r>
          </a:p>
          <a:p>
            <a:pPr lvl="1" rtl="0"/>
            <a:r>
              <a:rPr lang="ja"/>
              <a:t>第 2 レベル</a:t>
            </a:r>
          </a:p>
          <a:p>
            <a:pPr lvl="2" rtl="0"/>
            <a:r>
              <a:rPr lang="ja"/>
              <a:t>第 3 レベル</a:t>
            </a:r>
          </a:p>
          <a:p>
            <a:pPr lvl="3" rtl="0"/>
            <a:r>
              <a:rPr lang="ja"/>
              <a:t>第 4 レベル</a:t>
            </a:r>
          </a:p>
          <a:p>
            <a:pPr lvl="4" rtl="0"/>
            <a:r>
              <a:rPr lang="ja"/>
              <a:t>第 5 レベル</a:t>
            </a:r>
          </a:p>
        </p:txBody>
      </p:sp>
      <p:sp>
        <p:nvSpPr>
          <p:cNvPr id="11" name="コンテンツ プレースホルダー 8">
            <a:extLst>
              <a:ext uri="{FF2B5EF4-FFF2-40B4-BE49-F238E27FC236}">
                <a16:creationId xmlns:a16="http://schemas.microsoft.com/office/drawing/2014/main" id="{450D1A9C-4404-2909-F0C4-B7571474C940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7424928" y="2441448"/>
            <a:ext cx="4169664" cy="3703320"/>
          </a:xfrm>
        </p:spPr>
        <p:txBody>
          <a:bodyPr rtlCol="0">
            <a:normAutofit/>
          </a:bodyPr>
          <a:lstStyle>
            <a:lvl1pPr marL="0" indent="0">
              <a:spcAft>
                <a:spcPts val="0"/>
              </a:spcAft>
              <a:buClr>
                <a:schemeClr val="accent2"/>
              </a:buClr>
              <a:buNone/>
              <a:defRPr sz="2400">
                <a:solidFill>
                  <a:schemeClr val="tx2">
                    <a:lumMod val="25000"/>
                  </a:schemeClr>
                </a:solidFill>
                <a:latin typeface="Meiryo UI" panose="020B0604030504040204" pitchFamily="34" charset="-128"/>
                <a:ea typeface="Meiryo UI" panose="020B0604030504040204" pitchFamily="34" charset="-128"/>
              </a:defRPr>
            </a:lvl1pPr>
            <a:lvl2pPr marL="228600">
              <a:spcBef>
                <a:spcPts val="1000"/>
              </a:spcBef>
              <a:buClr>
                <a:schemeClr val="accent2"/>
              </a:buClr>
              <a:defRPr sz="2400">
                <a:solidFill>
                  <a:schemeClr val="tx2">
                    <a:lumMod val="25000"/>
                  </a:schemeClr>
                </a:solidFill>
                <a:latin typeface="Meiryo UI" panose="020B0604030504040204" pitchFamily="34" charset="-128"/>
                <a:ea typeface="Meiryo UI" panose="020B0604030504040204" pitchFamily="34" charset="-128"/>
              </a:defRPr>
            </a:lvl2pPr>
            <a:lvl3pPr marL="685800">
              <a:buClr>
                <a:schemeClr val="accent2"/>
              </a:buClr>
              <a:defRPr sz="2000">
                <a:solidFill>
                  <a:schemeClr val="tx2">
                    <a:lumMod val="25000"/>
                  </a:schemeClr>
                </a:solidFill>
                <a:latin typeface="Meiryo UI" panose="020B0604030504040204" pitchFamily="34" charset="-128"/>
                <a:ea typeface="Meiryo UI" panose="020B0604030504040204" pitchFamily="34" charset="-128"/>
              </a:defRPr>
            </a:lvl3pPr>
            <a:lvl4pPr marL="1143000">
              <a:buClr>
                <a:schemeClr val="accent2"/>
              </a:buClr>
              <a:defRPr sz="1800">
                <a:solidFill>
                  <a:schemeClr val="tx2">
                    <a:lumMod val="25000"/>
                  </a:schemeClr>
                </a:solidFill>
                <a:latin typeface="Meiryo UI" panose="020B0604030504040204" pitchFamily="34" charset="-128"/>
                <a:ea typeface="Meiryo UI" panose="020B0604030504040204" pitchFamily="34" charset="-128"/>
              </a:defRPr>
            </a:lvl4pPr>
            <a:lvl5pPr marL="1600200">
              <a:buClr>
                <a:schemeClr val="accent2"/>
              </a:buClr>
              <a:defRPr sz="1600">
                <a:solidFill>
                  <a:schemeClr val="tx2">
                    <a:lumMod val="25000"/>
                  </a:schemeClr>
                </a:solidFill>
                <a:latin typeface="Meiryo UI" panose="020B0604030504040204" pitchFamily="34" charset="-128"/>
                <a:ea typeface="Meiryo UI" panose="020B0604030504040204" pitchFamily="34" charset="-128"/>
              </a:defRPr>
            </a:lvl5pPr>
          </a:lstStyle>
          <a:p>
            <a:pPr lvl="0" rtl="0"/>
            <a:r>
              <a:rPr lang="ja"/>
              <a:t>クリックしてマスター テキストのスタイルを編集</a:t>
            </a:r>
          </a:p>
          <a:p>
            <a:pPr lvl="1" rtl="0"/>
            <a:r>
              <a:rPr lang="ja"/>
              <a:t>第 2 レベル</a:t>
            </a:r>
          </a:p>
          <a:p>
            <a:pPr lvl="2" rtl="0"/>
            <a:r>
              <a:rPr lang="ja"/>
              <a:t>第 3 レベル</a:t>
            </a:r>
          </a:p>
          <a:p>
            <a:pPr lvl="3" rtl="0"/>
            <a:r>
              <a:rPr lang="ja"/>
              <a:t>第 4 レベル</a:t>
            </a:r>
          </a:p>
          <a:p>
            <a:pPr lvl="4" rtl="0"/>
            <a:r>
              <a:rPr lang="ja"/>
              <a:t>第 5 レベル</a:t>
            </a:r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03FE570D-F390-097A-83FE-FB9C9CD92EA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932688" y="6356350"/>
            <a:ext cx="4114800" cy="365125"/>
          </a:xfrm>
        </p:spPr>
        <p:txBody>
          <a:bodyPr rtlCol="0">
            <a:normAutofit/>
          </a:bodyPr>
          <a:lstStyle>
            <a:lvl1pPr>
              <a:defRPr>
                <a:latin typeface="Meiryo UI" panose="020B0604030504040204" pitchFamily="34" charset="-128"/>
                <a:ea typeface="Meiryo UI" panose="020B0604030504040204" pitchFamily="34" charset="-128"/>
              </a:defRPr>
            </a:lvl1pPr>
          </a:lstStyle>
          <a:p>
            <a:r>
              <a:rPr lang="ja"/>
              <a:t>プレゼンテーションのタイトル</a:t>
            </a:r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3D119F3A-839F-70D5-1136-F47387FBF61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0635996" y="6356350"/>
            <a:ext cx="784860" cy="365125"/>
          </a:xfrm>
        </p:spPr>
        <p:txBody>
          <a:bodyPr rtlCol="0"/>
          <a:lstStyle/>
          <a:p>
            <a:pPr rtl="0"/>
            <a:fld id="{294A09A9-5501-47C1-A89A-A340965A2BE2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8" name="グラフィック 7">
            <a:extLst>
              <a:ext uri="{FF2B5EF4-FFF2-40B4-BE49-F238E27FC236}">
                <a16:creationId xmlns:a16="http://schemas.microsoft.com/office/drawing/2014/main" id="{D1885D14-9B48-E0B1-43FF-B19F5005FDA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b="32292"/>
          <a:stretch/>
        </p:blipFill>
        <p:spPr>
          <a:xfrm>
            <a:off x="8472405" y="132047"/>
            <a:ext cx="3848748" cy="1913728"/>
          </a:xfrm>
          <a:prstGeom prst="rect">
            <a:avLst/>
          </a:prstGeom>
        </p:spPr>
      </p:pic>
      <p:sp>
        <p:nvSpPr>
          <p:cNvPr id="10" name="四角形 9">
            <a:extLst>
              <a:ext uri="{FF2B5EF4-FFF2-40B4-BE49-F238E27FC236}">
                <a16:creationId xmlns:a16="http://schemas.microsoft.com/office/drawing/2014/main" id="{CD7ECFC8-50F2-4F2A-960A-F4F79E198620}"/>
              </a:ext>
            </a:extLst>
          </p:cNvPr>
          <p:cNvSpPr/>
          <p:nvPr userDrawn="1"/>
        </p:nvSpPr>
        <p:spPr>
          <a:xfrm>
            <a:off x="0" y="2022420"/>
            <a:ext cx="12192000" cy="45719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dirty="0"/>
          </a:p>
        </p:txBody>
      </p:sp>
      <p:pic>
        <p:nvPicPr>
          <p:cNvPr id="5" name="グラフィック 4">
            <a:extLst>
              <a:ext uri="{FF2B5EF4-FFF2-40B4-BE49-F238E27FC236}">
                <a16:creationId xmlns:a16="http://schemas.microsoft.com/office/drawing/2014/main" id="{1EB1C5A3-22FF-382D-3801-B6D9C4AC53E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b="52051"/>
          <a:stretch/>
        </p:blipFill>
        <p:spPr>
          <a:xfrm>
            <a:off x="4629335" y="1815780"/>
            <a:ext cx="5586493" cy="50422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976766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とコンテンツ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四角形 5">
            <a:extLst>
              <a:ext uri="{FF2B5EF4-FFF2-40B4-BE49-F238E27FC236}">
                <a16:creationId xmlns:a16="http://schemas.microsoft.com/office/drawing/2014/main" id="{A6865A83-7754-90AF-ABA5-0759C2C74767}"/>
              </a:ext>
            </a:extLst>
          </p:cNvPr>
          <p:cNvSpPr/>
          <p:nvPr userDrawn="1"/>
        </p:nvSpPr>
        <p:spPr>
          <a:xfrm>
            <a:off x="-1" y="0"/>
            <a:ext cx="12188952" cy="204825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dirty="0"/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3610998D-17F5-CC68-2E37-9789F050BF6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32688" y="228600"/>
            <a:ext cx="9528048" cy="1600200"/>
          </a:xfrm>
        </p:spPr>
        <p:txBody>
          <a:bodyPr rtlCol="0">
            <a:normAutofit/>
          </a:bodyPr>
          <a:lstStyle>
            <a:lvl1pPr>
              <a:defRPr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defRPr>
            </a:lvl1pPr>
          </a:lstStyle>
          <a:p>
            <a:pPr rtl="0"/>
            <a:r>
              <a:rPr lang="ja"/>
              <a:t>マスター タイトルの書式設定</a:t>
            </a:r>
          </a:p>
        </p:txBody>
      </p:sp>
      <p:sp>
        <p:nvSpPr>
          <p:cNvPr id="11" name="コンテンツ プレースホルダー 8">
            <a:extLst>
              <a:ext uri="{FF2B5EF4-FFF2-40B4-BE49-F238E27FC236}">
                <a16:creationId xmlns:a16="http://schemas.microsoft.com/office/drawing/2014/main" id="{450D1A9C-4404-2909-F0C4-B7571474C940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841248" y="2770632"/>
            <a:ext cx="10515600" cy="3392424"/>
          </a:xfrm>
        </p:spPr>
        <p:txBody>
          <a:bodyPr rtlCol="0">
            <a:normAutofit/>
          </a:bodyPr>
          <a:lstStyle>
            <a:lvl1pPr marL="0" indent="0">
              <a:spcAft>
                <a:spcPts val="0"/>
              </a:spcAft>
              <a:buClr>
                <a:schemeClr val="accent2"/>
              </a:buClr>
              <a:buNone/>
              <a:defRPr sz="2400">
                <a:solidFill>
                  <a:schemeClr val="tx2">
                    <a:lumMod val="25000"/>
                  </a:schemeClr>
                </a:solidFill>
                <a:latin typeface="Meiryo UI" panose="020B0604030504040204" pitchFamily="34" charset="-128"/>
                <a:ea typeface="Meiryo UI" panose="020B0604030504040204" pitchFamily="34" charset="-128"/>
              </a:defRPr>
            </a:lvl1pPr>
            <a:lvl2pPr marL="228600">
              <a:spcBef>
                <a:spcPts val="1000"/>
              </a:spcBef>
              <a:buClr>
                <a:schemeClr val="accent2"/>
              </a:buClr>
              <a:defRPr sz="2400">
                <a:solidFill>
                  <a:schemeClr val="tx2">
                    <a:lumMod val="25000"/>
                  </a:schemeClr>
                </a:solidFill>
                <a:latin typeface="Meiryo UI" panose="020B0604030504040204" pitchFamily="34" charset="-128"/>
                <a:ea typeface="Meiryo UI" panose="020B0604030504040204" pitchFamily="34" charset="-128"/>
              </a:defRPr>
            </a:lvl2pPr>
            <a:lvl3pPr marL="685800">
              <a:buClr>
                <a:schemeClr val="accent2"/>
              </a:buClr>
              <a:defRPr sz="2000">
                <a:solidFill>
                  <a:schemeClr val="tx2">
                    <a:lumMod val="25000"/>
                  </a:schemeClr>
                </a:solidFill>
                <a:latin typeface="Meiryo UI" panose="020B0604030504040204" pitchFamily="34" charset="-128"/>
                <a:ea typeface="Meiryo UI" panose="020B0604030504040204" pitchFamily="34" charset="-128"/>
              </a:defRPr>
            </a:lvl3pPr>
            <a:lvl4pPr marL="1143000">
              <a:buClr>
                <a:schemeClr val="accent2"/>
              </a:buClr>
              <a:defRPr sz="1800">
                <a:solidFill>
                  <a:schemeClr val="tx2">
                    <a:lumMod val="25000"/>
                  </a:schemeClr>
                </a:solidFill>
                <a:latin typeface="Meiryo UI" panose="020B0604030504040204" pitchFamily="34" charset="-128"/>
                <a:ea typeface="Meiryo UI" panose="020B0604030504040204" pitchFamily="34" charset="-128"/>
              </a:defRPr>
            </a:lvl4pPr>
            <a:lvl5pPr marL="1600200">
              <a:buClr>
                <a:schemeClr val="accent2"/>
              </a:buClr>
              <a:defRPr sz="1600">
                <a:solidFill>
                  <a:schemeClr val="tx2">
                    <a:lumMod val="25000"/>
                  </a:schemeClr>
                </a:solidFill>
                <a:latin typeface="Meiryo UI" panose="020B0604030504040204" pitchFamily="34" charset="-128"/>
                <a:ea typeface="Meiryo UI" panose="020B0604030504040204" pitchFamily="34" charset="-128"/>
              </a:defRPr>
            </a:lvl5pPr>
          </a:lstStyle>
          <a:p>
            <a:pPr lvl="0" rtl="0"/>
            <a:r>
              <a:rPr lang="ja"/>
              <a:t>クリックしてマスター テキストのスタイルを編集</a:t>
            </a:r>
          </a:p>
          <a:p>
            <a:pPr lvl="1" rtl="0"/>
            <a:r>
              <a:rPr lang="ja"/>
              <a:t>第 2 レベル</a:t>
            </a:r>
          </a:p>
          <a:p>
            <a:pPr lvl="2" rtl="0"/>
            <a:r>
              <a:rPr lang="ja"/>
              <a:t>第 3 レベル</a:t>
            </a:r>
          </a:p>
          <a:p>
            <a:pPr lvl="3" rtl="0"/>
            <a:r>
              <a:rPr lang="ja"/>
              <a:t>第 4 レベル</a:t>
            </a:r>
          </a:p>
          <a:p>
            <a:pPr lvl="4" rtl="0"/>
            <a:r>
              <a:rPr lang="ja"/>
              <a:t>第 5 レベル</a:t>
            </a:r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03FE570D-F390-097A-83FE-FB9C9CD92EA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932688" y="6356350"/>
            <a:ext cx="4114800" cy="365125"/>
          </a:xfrm>
        </p:spPr>
        <p:txBody>
          <a:bodyPr rtlCol="0">
            <a:normAutofit/>
          </a:bodyPr>
          <a:lstStyle>
            <a:lvl1pPr>
              <a:defRPr>
                <a:latin typeface="Meiryo UI" panose="020B0604030504040204" pitchFamily="34" charset="-128"/>
                <a:ea typeface="Meiryo UI" panose="020B0604030504040204" pitchFamily="34" charset="-128"/>
              </a:defRPr>
            </a:lvl1pPr>
          </a:lstStyle>
          <a:p>
            <a:r>
              <a:rPr lang="ja"/>
              <a:t>プレゼンテーションのタイトル</a:t>
            </a:r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3D119F3A-839F-70D5-1136-F47387FBF61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0635996" y="6356350"/>
            <a:ext cx="784860" cy="365125"/>
          </a:xfrm>
        </p:spPr>
        <p:txBody>
          <a:bodyPr rtlCol="0"/>
          <a:lstStyle/>
          <a:p>
            <a:pPr rtl="0"/>
            <a:fld id="{294A09A9-5501-47C1-A89A-A340965A2BE2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8" name="グラフィック 7">
            <a:extLst>
              <a:ext uri="{FF2B5EF4-FFF2-40B4-BE49-F238E27FC236}">
                <a16:creationId xmlns:a16="http://schemas.microsoft.com/office/drawing/2014/main" id="{D1885D14-9B48-E0B1-43FF-B19F5005FDA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b="32292"/>
          <a:stretch/>
        </p:blipFill>
        <p:spPr>
          <a:xfrm>
            <a:off x="8472405" y="132047"/>
            <a:ext cx="3848748" cy="1913728"/>
          </a:xfrm>
          <a:prstGeom prst="rect">
            <a:avLst/>
          </a:prstGeom>
        </p:spPr>
      </p:pic>
      <p:sp>
        <p:nvSpPr>
          <p:cNvPr id="10" name="四角形 9">
            <a:extLst>
              <a:ext uri="{FF2B5EF4-FFF2-40B4-BE49-F238E27FC236}">
                <a16:creationId xmlns:a16="http://schemas.microsoft.com/office/drawing/2014/main" id="{CD7ECFC8-50F2-4F2A-960A-F4F79E198620}"/>
              </a:ext>
            </a:extLst>
          </p:cNvPr>
          <p:cNvSpPr/>
          <p:nvPr userDrawn="1"/>
        </p:nvSpPr>
        <p:spPr>
          <a:xfrm>
            <a:off x="0" y="2022420"/>
            <a:ext cx="12192000" cy="45719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099987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結び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画像プレースホルダー 4">
            <a:extLst>
              <a:ext uri="{FF2B5EF4-FFF2-40B4-BE49-F238E27FC236}">
                <a16:creationId xmlns:a16="http://schemas.microsoft.com/office/drawing/2014/main" id="{68B802A0-174F-ED42-DB3C-30B25D7D20B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  <a:solidFill>
            <a:schemeClr val="tx1">
              <a:lumMod val="50000"/>
              <a:lumOff val="50000"/>
            </a:schemeClr>
          </a:solidFill>
        </p:spPr>
        <p:txBody>
          <a:bodyPr rtlCol="0"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5" name="タイトル 1">
            <a:extLst>
              <a:ext uri="{FF2B5EF4-FFF2-40B4-BE49-F238E27FC236}">
                <a16:creationId xmlns:a16="http://schemas.microsoft.com/office/drawing/2014/main" id="{C5682FAF-43FC-D4B4-4D6A-E5D70198C12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627632" y="822960"/>
            <a:ext cx="6327648" cy="2221992"/>
          </a:xfrm>
          <a:noFill/>
        </p:spPr>
        <p:txBody>
          <a:bodyPr rtlCol="0" anchor="b">
            <a:normAutofit/>
          </a:bodyPr>
          <a:lstStyle>
            <a:lvl1pPr algn="l">
              <a:defRPr sz="48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defRPr>
            </a:lvl1pPr>
          </a:lstStyle>
          <a:p>
            <a:pPr rtl="0"/>
            <a:r>
              <a:rPr lang="ja"/>
              <a:t>マスター タイトルの書式設定</a:t>
            </a:r>
          </a:p>
        </p:txBody>
      </p:sp>
      <p:sp>
        <p:nvSpPr>
          <p:cNvPr id="2" name="サブタイトル 2">
            <a:extLst>
              <a:ext uri="{FF2B5EF4-FFF2-40B4-BE49-F238E27FC236}">
                <a16:creationId xmlns:a16="http://schemas.microsoft.com/office/drawing/2014/main" id="{FB724EDC-0FF4-BC78-C7CF-5B31189CBFC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27632" y="3428999"/>
            <a:ext cx="6309360" cy="1703439"/>
          </a:xfrm>
          <a:noFill/>
        </p:spPr>
        <p:txBody>
          <a:bodyPr rtlCol="0" anchor="t">
            <a:normAutofit/>
          </a:bodyPr>
          <a:lstStyle>
            <a:lvl1pPr marL="0" indent="0" algn="l">
              <a:lnSpc>
                <a:spcPct val="130000"/>
              </a:lnSpc>
              <a:spcBef>
                <a:spcPts val="0"/>
              </a:spcBef>
              <a:buNone/>
              <a:defRPr sz="22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ja-JP" altLang="en-US"/>
              <a:t>マスター サブタイトルの書式設定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60061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9198F9AA-2C87-421D-97C1-B4248DFDC2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381000"/>
            <a:ext cx="114300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rtl="0"/>
            <a:r>
              <a:rPr lang="ja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AE98FC63-C8D2-4CE6-A3F1-EE8ED24590C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81000" y="1825625"/>
            <a:ext cx="114300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ja"/>
              <a:t>クリックしてマスター テキストのスタイルを編集</a:t>
            </a:r>
          </a:p>
          <a:p>
            <a:pPr lvl="1" rtl="0"/>
            <a:r>
              <a:rPr lang="ja"/>
              <a:t>第 2 レベル</a:t>
            </a:r>
          </a:p>
          <a:p>
            <a:pPr lvl="2" rtl="0"/>
            <a:r>
              <a:rPr lang="ja"/>
              <a:t>第 3 レベル</a:t>
            </a:r>
          </a:p>
          <a:p>
            <a:pPr lvl="3" rtl="0"/>
            <a:r>
              <a:rPr lang="ja"/>
              <a:t>第 4 レベル</a:t>
            </a:r>
          </a:p>
          <a:p>
            <a:pPr lvl="4" rtl="0"/>
            <a:r>
              <a:rPr lang="ja"/>
              <a:t>第 5 レベル</a:t>
            </a:r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60567522-C3B6-46EB-A361-BEC2510B00C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810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/>
                </a:solidFill>
                <a:latin typeface="Gill Sans Nova Light" panose="020F0302020204030204" pitchFamily="34" charset="0"/>
                <a:cs typeface="Gill Sans Nova Light" panose="020F0302020204030204" pitchFamily="34" charset="0"/>
              </a:defRPr>
            </a:lvl1pPr>
          </a:lstStyle>
          <a:p>
            <a:pPr rtl="0"/>
            <a:r>
              <a:rPr lang="ja"/>
              <a:t>プレゼンテーションのタイトル</a:t>
            </a:r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CDC57CF0-034F-450D-937C-718D5AF1A05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26140" y="6356350"/>
            <a:ext cx="7848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/>
                </a:solidFill>
                <a:latin typeface="Gill Sans Nova Light" panose="020F0302020204030204" pitchFamily="34" charset="0"/>
                <a:cs typeface="Gill Sans Nova Light" panose="020F0302020204030204" pitchFamily="34" charset="0"/>
              </a:defRPr>
            </a:lvl1pPr>
          </a:lstStyle>
          <a:p>
            <a:pPr rtl="0"/>
            <a:fld id="{294A09A9-5501-47C1-A89A-A340965A2BE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83539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8" r:id="rId2"/>
    <p:sldLayoutId id="2147483651" r:id="rId3"/>
    <p:sldLayoutId id="2147483676" r:id="rId4"/>
    <p:sldLayoutId id="2147483678" r:id="rId5"/>
    <p:sldLayoutId id="2147483684" r:id="rId6"/>
    <p:sldLayoutId id="2147483677" r:id="rId7"/>
    <p:sldLayoutId id="2147483679" r:id="rId8"/>
    <p:sldLayoutId id="2147483680" r:id="rId9"/>
    <p:sldLayoutId id="2147483681" r:id="rId10"/>
    <p:sldLayoutId id="2147483682" r:id="rId11"/>
    <p:sldLayoutId id="2147483683" r:id="rId12"/>
    <p:sldLayoutId id="2147483685" r:id="rId13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accent3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kumimoji="1" sz="2800" kern="1200">
          <a:solidFill>
            <a:schemeClr val="accent3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2"/>
        </a:buClr>
        <a:buFont typeface="Arial" panose="020B0604020202020204" pitchFamily="34" charset="0"/>
        <a:buChar char="•"/>
        <a:defRPr kumimoji="1" sz="2400" kern="1200">
          <a:solidFill>
            <a:schemeClr val="accent3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2"/>
        </a:buClr>
        <a:buFont typeface="Arial" panose="020B0604020202020204" pitchFamily="34" charset="0"/>
        <a:buChar char="•"/>
        <a:defRPr kumimoji="1" sz="2000" kern="1200">
          <a:solidFill>
            <a:schemeClr val="accent3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2"/>
        </a:buClr>
        <a:buFont typeface="Arial" panose="020B0604020202020204" pitchFamily="34" charset="0"/>
        <a:buChar char="•"/>
        <a:defRPr kumimoji="1" sz="1800" kern="1200">
          <a:solidFill>
            <a:schemeClr val="accent3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2"/>
        </a:buClr>
        <a:buFont typeface="Arial" panose="020B0604020202020204" pitchFamily="34" charset="0"/>
        <a:buChar char="•"/>
        <a:defRPr kumimoji="1" sz="1800" kern="1200">
          <a:solidFill>
            <a:schemeClr val="accent3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  <p15:guide id="3" pos="240" userDrawn="1">
          <p15:clr>
            <a:srgbClr val="547EBF"/>
          </p15:clr>
        </p15:guide>
        <p15:guide id="4" orient="horz" pos="240" userDrawn="1">
          <p15:clr>
            <a:srgbClr val="547EBF"/>
          </p15:clr>
        </p15:guide>
        <p15:guide id="5" pos="7440" userDrawn="1">
          <p15:clr>
            <a:srgbClr val="547EBF"/>
          </p15:clr>
        </p15:guide>
        <p15:guide id="6" orient="horz" pos="4080" userDrawn="1">
          <p15:clr>
            <a:srgbClr val="547EBF"/>
          </p15:clr>
        </p15:guide>
        <p15:guide id="7" pos="3960" userDrawn="1">
          <p15:clr>
            <a:srgbClr val="547EBF"/>
          </p15:clr>
        </p15:guide>
        <p15:guide id="8" pos="3720" userDrawn="1">
          <p15:clr>
            <a:srgbClr val="547EBF"/>
          </p15:clr>
        </p15:guide>
        <p15:guide id="9" pos="2112" userDrawn="1">
          <p15:clr>
            <a:srgbClr val="547EBF"/>
          </p15:clr>
        </p15:guide>
        <p15:guide id="10" pos="1848" userDrawn="1">
          <p15:clr>
            <a:srgbClr val="547EBF"/>
          </p15:clr>
        </p15:guide>
        <p15:guide id="11" pos="5568" userDrawn="1">
          <p15:clr>
            <a:srgbClr val="547EBF"/>
          </p15:clr>
        </p15:guide>
        <p15:guide id="12" pos="5832" userDrawn="1">
          <p15:clr>
            <a:srgbClr val="547EBF"/>
          </p15:clr>
        </p15:guide>
        <p15:guide id="13" pos="4968" userDrawn="1">
          <p15:clr>
            <a:srgbClr val="9FCC3B"/>
          </p15:clr>
        </p15:guide>
        <p15:guide id="14" pos="5208" userDrawn="1">
          <p15:clr>
            <a:srgbClr val="9FCC3B"/>
          </p15:clr>
        </p15:guide>
        <p15:guide id="15" pos="2712" userDrawn="1">
          <p15:clr>
            <a:srgbClr val="9FCC3B"/>
          </p15:clr>
        </p15:guide>
        <p15:guide id="16" pos="2472" userDrawn="1">
          <p15:clr>
            <a:srgbClr val="9FCC3B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4" Type="http://schemas.microsoft.com/office/2007/relationships/hdphoto" Target="../media/hdphoto2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54ABE40-AA00-F366-A36A-B3F1AADBF0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2432" y="783336"/>
            <a:ext cx="6368288" cy="2447544"/>
          </a:xfrm>
          <a:noFill/>
        </p:spPr>
        <p:txBody>
          <a:bodyPr rtlCol="0">
            <a:normAutofit fontScale="90000"/>
          </a:bodyPr>
          <a:lstStyle/>
          <a:p>
            <a:pPr rtl="0"/>
            <a:r>
              <a:rPr lang="ja-JP" altLang="en-US" dirty="0"/>
              <a:t>みんなのうた声教室</a:t>
            </a:r>
            <a:br>
              <a:rPr lang="en-US" altLang="ja-JP" dirty="0"/>
            </a:br>
            <a:br>
              <a:rPr lang="en-US" altLang="ja-JP" dirty="0"/>
            </a:br>
            <a:r>
              <a:rPr lang="en-US" altLang="ja-JP" sz="2900" dirty="0"/>
              <a:t>10</a:t>
            </a:r>
            <a:r>
              <a:rPr lang="ja-JP" altLang="en-US" sz="2900" dirty="0"/>
              <a:t>月</a:t>
            </a:r>
            <a:r>
              <a:rPr lang="en-US" altLang="ja-JP" sz="2900" dirty="0"/>
              <a:t>21</a:t>
            </a:r>
            <a:r>
              <a:rPr lang="ja-JP" altLang="en-US" sz="2900" dirty="0"/>
              <a:t>日</a:t>
            </a:r>
            <a:br>
              <a:rPr lang="en-US" altLang="ja-JP" sz="2900" dirty="0"/>
            </a:br>
            <a:r>
              <a:rPr lang="ja-JP" altLang="en-US" sz="2900" dirty="0"/>
              <a:t>参加費</a:t>
            </a:r>
            <a:r>
              <a:rPr lang="en-US" altLang="ja-JP" sz="2900" dirty="0"/>
              <a:t>500</a:t>
            </a:r>
            <a:r>
              <a:rPr lang="ja-JP" altLang="en-US" sz="2900" dirty="0"/>
              <a:t>円</a:t>
            </a:r>
            <a:br>
              <a:rPr lang="en-US" altLang="ja-JP" sz="2900" dirty="0"/>
            </a:br>
            <a:endParaRPr lang="ja" sz="2900" dirty="0"/>
          </a:p>
        </p:txBody>
      </p:sp>
      <p:sp>
        <p:nvSpPr>
          <p:cNvPr id="3" name="サブタイトル 2">
            <a:extLst>
              <a:ext uri="{FF2B5EF4-FFF2-40B4-BE49-F238E27FC236}">
                <a16:creationId xmlns:a16="http://schemas.microsoft.com/office/drawing/2014/main" id="{72446868-83F0-CEEF-5E60-6D55C93B523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94640" y="3627120"/>
            <a:ext cx="7376160" cy="2682240"/>
          </a:xfrm>
          <a:noFill/>
        </p:spPr>
        <p:txBody>
          <a:bodyPr rtlCol="0">
            <a:normAutofit fontScale="92500" lnSpcReduction="10000"/>
          </a:bodyPr>
          <a:lstStyle/>
          <a:p>
            <a:pPr rtl="0"/>
            <a:r>
              <a:rPr lang="en-US" altLang="ja-JP" dirty="0"/>
              <a:t>♪</a:t>
            </a:r>
            <a:r>
              <a:rPr lang="ja-JP" altLang="en-US" dirty="0"/>
              <a:t>皆さんの知っている歌を楽しく歌って</a:t>
            </a:r>
            <a:endParaRPr lang="en-US" altLang="ja-JP" dirty="0"/>
          </a:p>
          <a:p>
            <a:pPr rtl="0"/>
            <a:r>
              <a:rPr lang="ja-JP" altLang="en-US" dirty="0"/>
              <a:t>心も身体も元気に</a:t>
            </a:r>
            <a:endParaRPr lang="en-US" altLang="ja-JP" dirty="0"/>
          </a:p>
          <a:p>
            <a:pPr rtl="0"/>
            <a:endParaRPr lang="en-US" altLang="ja-JP" dirty="0"/>
          </a:p>
          <a:p>
            <a:pPr rtl="0"/>
            <a:r>
              <a:rPr lang="ja-JP" altLang="en-US" dirty="0"/>
              <a:t>♫腹式呼吸でおなかの調子や咳の悩みのお助けに！</a:t>
            </a:r>
            <a:endParaRPr lang="en-US" altLang="ja-JP" dirty="0"/>
          </a:p>
          <a:p>
            <a:pPr rtl="0"/>
            <a:endParaRPr lang="en-US" altLang="ja-JP" dirty="0"/>
          </a:p>
          <a:p>
            <a:pPr rtl="0"/>
            <a:r>
              <a:rPr lang="ja-JP" altLang="en-US" dirty="0"/>
              <a:t>♬水曜隔週</a:t>
            </a:r>
            <a:r>
              <a:rPr lang="en-US" altLang="ja-JP" dirty="0"/>
              <a:t>2</a:t>
            </a:r>
            <a:r>
              <a:rPr lang="ja-JP" altLang="en-US" dirty="0"/>
              <a:t>回開催・予約大歓迎</a:t>
            </a:r>
            <a:endParaRPr lang="ja" dirty="0"/>
          </a:p>
        </p:txBody>
      </p:sp>
      <p:pic>
        <p:nvPicPr>
          <p:cNvPr id="9" name="画像プレースホルダー 5" descr="一群のオレンジ色の花">
            <a:extLst>
              <a:ext uri="{FF2B5EF4-FFF2-40B4-BE49-F238E27FC236}">
                <a16:creationId xmlns:a16="http://schemas.microsoft.com/office/drawing/2014/main" id="{B0E612D5-D631-0C31-BE9E-287392433299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6501"/>
                    </a14:imgEffect>
                    <a14:imgEffect>
                      <a14:saturation sat="62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754488" y="0"/>
            <a:ext cx="4434464" cy="6858000"/>
          </a:xfrm>
          <a:solidFill>
            <a:schemeClr val="bg1">
              <a:lumMod val="95000"/>
            </a:schemeClr>
          </a:solidFill>
        </p:spPr>
      </p:pic>
    </p:spTree>
    <p:extLst>
      <p:ext uri="{BB962C8B-B14F-4D97-AF65-F5344CB8AC3E}">
        <p14:creationId xmlns:p14="http://schemas.microsoft.com/office/powerpoint/2010/main" val="3541873986"/>
      </p:ext>
    </p:extLst>
  </p:cSld>
  <p:clrMapOvr>
    <a:masterClrMapping/>
  </p:clrMapOvr>
</p:sld>
</file>

<file path=ppt/theme/theme1.xml><?xml version="1.0" encoding="utf-8"?>
<a:theme xmlns:a="http://schemas.openxmlformats.org/drawingml/2006/main" name="ユーザー設定">
  <a:themeElements>
    <a:clrScheme name="Custom 20">
      <a:dk1>
        <a:srgbClr val="000000"/>
      </a:dk1>
      <a:lt1>
        <a:srgbClr val="FFFFFF"/>
      </a:lt1>
      <a:dk2>
        <a:srgbClr val="CAD8D6"/>
      </a:dk2>
      <a:lt2>
        <a:srgbClr val="E7E6E6"/>
      </a:lt2>
      <a:accent1>
        <a:srgbClr val="7E8679"/>
      </a:accent1>
      <a:accent2>
        <a:srgbClr val="72292A"/>
      </a:accent2>
      <a:accent3>
        <a:srgbClr val="4A3A1C"/>
      </a:accent3>
      <a:accent4>
        <a:srgbClr val="E47D60"/>
      </a:accent4>
      <a:accent5>
        <a:srgbClr val="CEBBAF"/>
      </a:accent5>
      <a:accent6>
        <a:srgbClr val="E8DAC4"/>
      </a:accent6>
      <a:hlink>
        <a:srgbClr val="3968F6"/>
      </a:hlink>
      <a:folHlink>
        <a:srgbClr val="954F72"/>
      </a:folHlink>
    </a:clrScheme>
    <a:fontScheme name="Custom 23">
      <a:majorFont>
        <a:latin typeface="Baskerville Old Face"/>
        <a:ea typeface=""/>
        <a:cs typeface=""/>
      </a:majorFont>
      <a:minorFont>
        <a:latin typeface="Gill Sans Nova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F56410444_Win32" id="{E996729B-0475-4412-96FD-8786976ED44D}" vid="{85BDE0FA-6DA6-4191-A7A6-11551F4F760C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Image xmlns="71af3243-3dd4-4a8d-8c0d-dd76da1f02a5">
      <Url xsi:nil="true"/>
      <Description xsi:nil="true"/>
    </Image>
    <Status xmlns="71af3243-3dd4-4a8d-8c0d-dd76da1f02a5">Not started</Status>
    <Background xmlns="71af3243-3dd4-4a8d-8c0d-dd76da1f02a5">false</Background>
    <_ip_UnifiedCompliancePolicyProperties xmlns="http://schemas.microsoft.com/sharepoint/v3" xsi:nil="true"/>
    <ImageTagsTaxHTField xmlns="71af3243-3dd4-4a8d-8c0d-dd76da1f02a5">
      <Terms xmlns="http://schemas.microsoft.com/office/infopath/2007/PartnerControls"/>
    </ImageTagsTaxHTField>
    <TaxCatchAll xmlns="230e9df3-be65-4c73-a93b-d1236ebd677e" xsi:nil="true"/>
    <MediaServiceKeyPoints xmlns="71af3243-3dd4-4a8d-8c0d-dd76da1f02a5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28" ma:contentTypeDescription="Create a new document." ma:contentTypeScope="" ma:versionID="60f5a4f2d2b0abadcf532d48ebf9cb71">
  <xsd:schema xmlns:xsd="http://www.w3.org/2001/XMLSchema" xmlns:xs="http://www.w3.org/2001/XMLSchema" xmlns:p="http://schemas.microsoft.com/office/2006/metadata/properties" xmlns:ns1="http://schemas.microsoft.com/sharepoint/v3" xmlns:ns2="71af3243-3dd4-4a8d-8c0d-dd76da1f02a5" xmlns:ns3="16c05727-aa75-4e4a-9b5f-8a80a1165891" xmlns:ns4="230e9df3-be65-4c73-a93b-d1236ebd677e" targetNamespace="http://schemas.microsoft.com/office/2006/metadata/properties" ma:root="true" ma:fieldsID="7dd78129e6a1811f84807ad11c651531" ns1:_="" ns2:_="" ns3:_="" ns4:_="">
    <xsd:import namespace="http://schemas.microsoft.com/sharepoint/v3"/>
    <xsd:import namespace="71af3243-3dd4-4a8d-8c0d-dd76da1f02a5"/>
    <xsd:import namespace="16c05727-aa75-4e4a-9b5f-8a80a1165891"/>
    <xsd:import namespace="230e9df3-be65-4c73-a93b-d1236ebd677e"/>
    <xsd:element name="properties">
      <xsd:complexType>
        <xsd:sequence>
          <xsd:element name="documentManagement">
            <xsd:complexType>
              <xsd:all>
                <xsd:element ref="ns2:Status" minOccurs="0"/>
                <xsd:element ref="ns2:Image" minOccurs="0"/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1:_ip_UnifiedCompliancePolicyProperties" minOccurs="0"/>
                <xsd:element ref="ns1:_ip_UnifiedCompliancePolicyUIAction" minOccurs="0"/>
                <xsd:element ref="ns4:TaxCatchAll" minOccurs="0"/>
                <xsd:element ref="ns2:ImageTagsTaxHTField" minOccurs="0"/>
                <xsd:element ref="ns2:MediaServiceLocation" minOccurs="0"/>
                <xsd:element ref="ns2:MediaLengthInSeconds" minOccurs="0"/>
                <xsd:element ref="ns2:Background" minOccurs="0"/>
                <xsd:element ref="ns2:MediaServiceSearchProperties" minOccurs="0"/>
                <xsd:element ref="ns2:MediaServiceDocTags" minOccurs="0"/>
                <xsd:element ref="ns2:MediaServiceObjectDetectorVersions" minOccurs="0"/>
                <xsd:element ref="ns2:MediaServiceSystemTag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 ma:readOnly="false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 ma:readOnly="fals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Status" ma:index="2" nillable="true" ma:displayName="Status" ma:default="Not started" ma:format="Dropdown" ma:internalName="Status" ma:readOnly="false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  <xsd:element name="Image" ma:index="3" nillable="true" ma:displayName="Image" ma:format="Image" ma:internalName="Image" ma:readOnly="fals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hidden="true" ma:internalName="MediaServiceOCR" ma:readOnly="true">
      <xsd:simpleType>
        <xsd:restriction base="dms:Note"/>
      </xsd:simpleType>
    </xsd:element>
    <xsd:element name="MediaServiceAutoTags" ma:index="11" nillable="true" ma:displayName="MediaServiceAutoTags" ma:hidden="true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hidden="true" ma:internalName="MediaServiceKeyPoints" ma:readOnly="false">
      <xsd:simpleType>
        <xsd:restriction base="dms:Note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ImageTagsTaxHTField" ma:index="25" nillable="true" ma:taxonomy="true" ma:internalName="ImageTagsTaxHTField" ma:taxonomyFieldName="MediaServiceImageTags" ma:displayName="Image Tags" ma:readOnly="false" ma:fieldId="{5cf76f15-5ced-4ddc-b409-7134ff3c332f}" ma:taxonomyMulti="true" ma:sspId="e385fb40-52d4-4fae-9c5b-3e8ff8a5878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6" nillable="true" ma:displayName="Location" ma:hidden="true" ma:internalName="MediaServiceLocation" ma:readOnly="true">
      <xsd:simpleType>
        <xsd:restriction base="dms:Text"/>
      </xsd:simpleType>
    </xsd:element>
    <xsd:element name="MediaLengthInSeconds" ma:index="27" nillable="true" ma:displayName="MediaLengthInSeconds" ma:hidden="true" ma:internalName="MediaLengthInSeconds" ma:readOnly="true">
      <xsd:simpleType>
        <xsd:restriction base="dms:Unknown"/>
      </xsd:simpleType>
    </xsd:element>
    <xsd:element name="Background" ma:index="28" nillable="true" ma:displayName="Background" ma:default="0" ma:format="Dropdown" ma:internalName="Background">
      <xsd:simpleType>
        <xsd:restriction base="dms:Boolean"/>
      </xsd:simpleType>
    </xsd:element>
    <xsd:element name="MediaServiceSearchProperties" ma:index="29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ocTags" ma:index="30" nillable="true" ma:displayName="MediaServiceDocTags" ma:hidden="true" ma:internalName="MediaServiceDocTags" ma:readOnly="true">
      <xsd:simpleType>
        <xsd:restriction base="dms:Note"/>
      </xsd:simpleType>
    </xsd:element>
    <xsd:element name="MediaServiceObjectDetectorVersions" ma:index="31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ystemTags" ma:index="32" nillable="true" ma:displayName="MediaServiceSystemTags" ma:hidden="true" ma:internalName="MediaServiceSystemTag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hidden="true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hidden="true" ma:internalName="SharedWithDetail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0e9df3-be65-4c73-a93b-d1236ebd677e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3f6bfcbc-3db3-4ae6-bd76-326f0798ad28}" ma:internalName="TaxCatchAll" ma:readOnly="false" ma:showField="CatchAllData" ma:web="16c05727-aa75-4e4a-9b5f-8a80a11658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19915FD3-F777-4046-A12C-BE3860E324BC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A384BFC8-02DA-464F-AE97-4951BE47415C}">
  <ds:schemaRefs>
    <ds:schemaRef ds:uri="http://schemas.microsoft.com/office/2006/metadata/properties"/>
    <ds:schemaRef ds:uri="http://schemas.microsoft.com/office/infopath/2007/PartnerControls"/>
    <ds:schemaRef ds:uri="http://schemas.microsoft.com/sharepoint/v3"/>
    <ds:schemaRef ds:uri="71af3243-3dd4-4a8d-8c0d-dd76da1f02a5"/>
    <ds:schemaRef ds:uri="230e9df3-be65-4c73-a93b-d1236ebd677e"/>
  </ds:schemaRefs>
</ds:datastoreItem>
</file>

<file path=customXml/itemProps3.xml><?xml version="1.0" encoding="utf-8"?>
<ds:datastoreItem xmlns:ds="http://schemas.openxmlformats.org/officeDocument/2006/customXml" ds:itemID="{71E6BC5B-F32E-483D-A6CB-100D6BCB78C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71af3243-3dd4-4a8d-8c0d-dd76da1f02a5"/>
    <ds:schemaRef ds:uri="16c05727-aa75-4e4a-9b5f-8a80a1165891"/>
    <ds:schemaRef ds:uri="230e9df3-be65-4c73-a93b-d1236ebd677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Metadata/LabelInfo.xml><?xml version="1.0" encoding="utf-8"?>
<clbl:labelList xmlns:clbl="http://schemas.microsoft.com/office/2020/mipLabelMetadata"/>
</file>

<file path=docProps/app.xml><?xml version="1.0" encoding="utf-8"?>
<Properties xmlns="http://schemas.openxmlformats.org/officeDocument/2006/extended-properties" xmlns:vt="http://schemas.openxmlformats.org/officeDocument/2006/docPropsVTypes">
  <Template>{A0299C64-9586-4C13-9F52-B5D10F064084}TF6ca04e33-feaa-4cf5-9b27-d56362f12ac00ff086c6_win32-0c53d79e6f13</Template>
  <TotalTime>13</TotalTime>
  <Words>56</Words>
  <Application>Microsoft Office PowerPoint</Application>
  <PresentationFormat>ワイド画面</PresentationFormat>
  <Paragraphs>8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7" baseType="lpstr">
      <vt:lpstr>Meiryo UI</vt:lpstr>
      <vt:lpstr>Arial</vt:lpstr>
      <vt:lpstr>Baskerville Old Face</vt:lpstr>
      <vt:lpstr>Calibri</vt:lpstr>
      <vt:lpstr>Gill Sans Nova Light</vt:lpstr>
      <vt:lpstr>ユーザー設定</vt:lpstr>
      <vt:lpstr>みんなのうた声教室  10月21日 参加費500円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karin.ph@outlook.jp</dc:creator>
  <cp:lastModifiedBy>karin.ph@outlook.jp</cp:lastModifiedBy>
  <cp:revision>1</cp:revision>
  <dcterms:created xsi:type="dcterms:W3CDTF">2026-07-14T02:15:14Z</dcterms:created>
  <dcterms:modified xsi:type="dcterms:W3CDTF">2026-09-21T05:22:24Z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  <property fmtid="{D5CDD505-2E9C-101B-9397-08002B2CF9AE}" pid="3" name="MediaServiceImageTags">
    <vt:lpwstr/>
  </property>
</Properties>
</file>